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y="5143500" cx="9144000"/>
  <p:notesSz cx="6858000" cy="9144000"/>
  <p:embeddedFontLst>
    <p:embeddedFont>
      <p:font typeface="Inter Light"/>
      <p:regular r:id="rId20"/>
      <p:bold r:id="rId21"/>
      <p:italic r:id="rId22"/>
      <p:boldItalic r:id="rId23"/>
    </p:embeddedFont>
    <p:embeddedFont>
      <p:font typeface="Inter"/>
      <p:regular r:id="rId24"/>
      <p:bold r:id="rId25"/>
      <p:italic r:id="rId26"/>
      <p:boldItalic r:id="rId27"/>
    </p:embeddedFont>
    <p:embeddedFont>
      <p:font typeface="Helvetica Neue"/>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Light-regular.fntdata"/><Relationship Id="rId22" Type="http://schemas.openxmlformats.org/officeDocument/2006/relationships/font" Target="fonts/InterLight-italic.fntdata"/><Relationship Id="rId21" Type="http://schemas.openxmlformats.org/officeDocument/2006/relationships/font" Target="fonts/InterLight-bold.fntdata"/><Relationship Id="rId24" Type="http://schemas.openxmlformats.org/officeDocument/2006/relationships/font" Target="fonts/Inter-regular.fntdata"/><Relationship Id="rId23" Type="http://schemas.openxmlformats.org/officeDocument/2006/relationships/font" Target="fonts/Inter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Inter-italic.fntdata"/><Relationship Id="rId25" Type="http://schemas.openxmlformats.org/officeDocument/2006/relationships/font" Target="fonts/Inter-bold.fntdata"/><Relationship Id="rId28" Type="http://schemas.openxmlformats.org/officeDocument/2006/relationships/font" Target="fonts/HelveticaNeue-regular.fntdata"/><Relationship Id="rId27" Type="http://schemas.openxmlformats.org/officeDocument/2006/relationships/font" Target="fonts/Inter-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HelveticaNeue-bold.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3.xml"/><Relationship Id="rId33" Type="http://schemas.openxmlformats.org/officeDocument/2006/relationships/font" Target="fonts/OpenSans-bold.fntdata"/><Relationship Id="rId10" Type="http://schemas.openxmlformats.org/officeDocument/2006/relationships/slide" Target="slides/slide2.xml"/><Relationship Id="rId32" Type="http://schemas.openxmlformats.org/officeDocument/2006/relationships/font" Target="fonts/OpenSans-regular.fntdata"/><Relationship Id="rId13" Type="http://schemas.openxmlformats.org/officeDocument/2006/relationships/slide" Target="slides/slide5.xml"/><Relationship Id="rId35" Type="http://schemas.openxmlformats.org/officeDocument/2006/relationships/font" Target="fonts/OpenSans-boldItalic.fntdata"/><Relationship Id="rId12" Type="http://schemas.openxmlformats.org/officeDocument/2006/relationships/slide" Target="slides/slide4.xml"/><Relationship Id="rId34" Type="http://schemas.openxmlformats.org/officeDocument/2006/relationships/font" Target="fonts/OpenSans-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0b3f4e333_1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Jolie Bui</a:t>
            </a:r>
            <a:endParaRPr/>
          </a:p>
        </p:txBody>
      </p:sp>
      <p:sp>
        <p:nvSpPr>
          <p:cNvPr id="249" name="Google Shape;249;g100b3f4e333_1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4e88c72b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4e88c72b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0b3f4e333_13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Robert</a:t>
            </a:r>
            <a:endParaRPr b="1" sz="1300"/>
          </a:p>
        </p:txBody>
      </p:sp>
      <p:sp>
        <p:nvSpPr>
          <p:cNvPr id="499" name="Google Shape;499;g100b3f4e333_13_6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5fdcafabc_1_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Jolie Bui</a:t>
            </a:r>
            <a:endParaRPr/>
          </a:p>
        </p:txBody>
      </p:sp>
      <p:sp>
        <p:nvSpPr>
          <p:cNvPr id="262" name="Google Shape;262;g245fdcafabc_1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0b3f4e333_1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Jolie Bui: our chosen company is netflix which is a leading online subscription-based streaming service and production company. As of right now, netflix is facing the challenge of attracting and retaining subscribers. Therefore, our managerial problem is slowing sales which is due to streaming competitors and poor managerial decisions.</a:t>
            </a:r>
            <a:endParaRPr/>
          </a:p>
        </p:txBody>
      </p:sp>
      <p:sp>
        <p:nvSpPr>
          <p:cNvPr id="270" name="Google Shape;270;g100b3f4e333_13_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0b3f4e333_1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Taylor</a:t>
            </a:r>
            <a:endParaRPr/>
          </a:p>
        </p:txBody>
      </p:sp>
      <p:sp>
        <p:nvSpPr>
          <p:cNvPr id="285" name="Google Shape;285;g100b3f4e333_13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d8ec5b30a_2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Taylor</a:t>
            </a:r>
            <a:endParaRPr b="1"/>
          </a:p>
        </p:txBody>
      </p:sp>
      <p:sp>
        <p:nvSpPr>
          <p:cNvPr id="333" name="Google Shape;333;g24d8ec5b30a_2_1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4d8ec5b30a_2_14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a:t>
            </a:r>
            <a:endParaRPr/>
          </a:p>
        </p:txBody>
      </p:sp>
      <p:sp>
        <p:nvSpPr>
          <p:cNvPr id="405" name="Google Shape;405;g24d8ec5b30a_2_1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d8ec5b30a_2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Haben is presenting SWOT analysis</a:t>
            </a:r>
            <a:endParaRPr/>
          </a:p>
        </p:txBody>
      </p:sp>
      <p:sp>
        <p:nvSpPr>
          <p:cNvPr id="421" name="Google Shape;421;g24d8ec5b30a_2_1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4d8ec5b30a_2_10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 Hinman</a:t>
            </a:r>
            <a:endParaRPr/>
          </a:p>
        </p:txBody>
      </p:sp>
      <p:sp>
        <p:nvSpPr>
          <p:cNvPr id="436" name="Google Shape;436;g24d8ec5b30a_2_10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0b3f4e333_13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Darren Chen </a:t>
            </a:r>
            <a:endParaRPr/>
          </a:p>
        </p:txBody>
      </p:sp>
      <p:sp>
        <p:nvSpPr>
          <p:cNvPr id="459" name="Google Shape;459;g100b3f4e333_13_3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5991260" y="774917"/>
            <a:ext cx="1714431" cy="979296"/>
          </a:xfrm>
          <a:prstGeom prst="rect">
            <a:avLst/>
          </a:prstGeom>
          <a:noFill/>
          <a:ln>
            <a:noFill/>
          </a:ln>
        </p:spPr>
      </p:sp>
      <p:sp>
        <p:nvSpPr>
          <p:cNvPr id="58" name="Google Shape;58;p14"/>
          <p:cNvSpPr/>
          <p:nvPr>
            <p:ph idx="3" type="pic"/>
          </p:nvPr>
        </p:nvSpPr>
        <p:spPr>
          <a:xfrm>
            <a:off x="8020119" y="774917"/>
            <a:ext cx="1714431" cy="979296"/>
          </a:xfrm>
          <a:prstGeom prst="rect">
            <a:avLst/>
          </a:prstGeom>
          <a:noFill/>
          <a:ln>
            <a:noFill/>
          </a:ln>
        </p:spPr>
      </p:sp>
      <p:sp>
        <p:nvSpPr>
          <p:cNvPr id="59" name="Google Shape;59;p14"/>
          <p:cNvSpPr/>
          <p:nvPr>
            <p:ph idx="4" type="pic"/>
          </p:nvPr>
        </p:nvSpPr>
        <p:spPr>
          <a:xfrm>
            <a:off x="3962400" y="2082102"/>
            <a:ext cx="1714431" cy="979296"/>
          </a:xfrm>
          <a:prstGeom prst="rect">
            <a:avLst/>
          </a:prstGeom>
          <a:noFill/>
          <a:ln>
            <a:noFill/>
          </a:ln>
        </p:spPr>
      </p:sp>
      <p:sp>
        <p:nvSpPr>
          <p:cNvPr id="60" name="Google Shape;60;p14"/>
          <p:cNvSpPr/>
          <p:nvPr>
            <p:ph idx="5" type="pic"/>
          </p:nvPr>
        </p:nvSpPr>
        <p:spPr>
          <a:xfrm>
            <a:off x="5991260" y="2082102"/>
            <a:ext cx="1714431" cy="979296"/>
          </a:xfrm>
          <a:prstGeom prst="rect">
            <a:avLst/>
          </a:prstGeom>
          <a:noFill/>
          <a:ln>
            <a:noFill/>
          </a:ln>
        </p:spPr>
      </p:sp>
      <p:sp>
        <p:nvSpPr>
          <p:cNvPr id="61" name="Google Shape;61;p14"/>
          <p:cNvSpPr/>
          <p:nvPr>
            <p:ph idx="6" type="pic"/>
          </p:nvPr>
        </p:nvSpPr>
        <p:spPr>
          <a:xfrm>
            <a:off x="8020119" y="2082102"/>
            <a:ext cx="1714431" cy="979296"/>
          </a:xfrm>
          <a:prstGeom prst="rect">
            <a:avLst/>
          </a:prstGeom>
          <a:noFill/>
          <a:ln>
            <a:noFill/>
          </a:ln>
        </p:spPr>
      </p:sp>
      <p:sp>
        <p:nvSpPr>
          <p:cNvPr id="62" name="Google Shape;62;p14"/>
          <p:cNvSpPr/>
          <p:nvPr>
            <p:ph idx="7" type="pic"/>
          </p:nvPr>
        </p:nvSpPr>
        <p:spPr>
          <a:xfrm>
            <a:off x="3962400" y="3389287"/>
            <a:ext cx="1714431" cy="979296"/>
          </a:xfrm>
          <a:prstGeom prst="rect">
            <a:avLst/>
          </a:prstGeom>
          <a:noFill/>
          <a:ln>
            <a:noFill/>
          </a:ln>
        </p:spPr>
      </p:sp>
      <p:sp>
        <p:nvSpPr>
          <p:cNvPr id="63" name="Google Shape;63;p14"/>
          <p:cNvSpPr/>
          <p:nvPr>
            <p:ph idx="8" type="pic"/>
          </p:nvPr>
        </p:nvSpPr>
        <p:spPr>
          <a:xfrm>
            <a:off x="5991260" y="3389287"/>
            <a:ext cx="1714431" cy="979296"/>
          </a:xfrm>
          <a:prstGeom prst="rect">
            <a:avLst/>
          </a:prstGeom>
          <a:noFill/>
          <a:ln>
            <a:noFill/>
          </a:ln>
        </p:spPr>
      </p:sp>
      <p:sp>
        <p:nvSpPr>
          <p:cNvPr id="64" name="Google Shape;64;p14"/>
          <p:cNvSpPr/>
          <p:nvPr>
            <p:ph idx="9" type="pic"/>
          </p:nvPr>
        </p:nvSpPr>
        <p:spPr>
          <a:xfrm>
            <a:off x="8020119" y="3389287"/>
            <a:ext cx="1714431" cy="979296"/>
          </a:xfrm>
          <a:prstGeom prst="rect">
            <a:avLst/>
          </a:prstGeom>
          <a:noFill/>
          <a:ln>
            <a:noFill/>
          </a:ln>
        </p:spPr>
      </p:sp>
      <p:sp>
        <p:nvSpPr>
          <p:cNvPr id="65" name="Google Shape;65;p14"/>
          <p:cNvSpPr/>
          <p:nvPr>
            <p:ph idx="13" type="pic"/>
          </p:nvPr>
        </p:nvSpPr>
        <p:spPr>
          <a:xfrm>
            <a:off x="3962400" y="774917"/>
            <a:ext cx="1714431" cy="979296"/>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 name="Shape 66"/>
        <p:cNvGrpSpPr/>
        <p:nvPr/>
      </p:nvGrpSpPr>
      <p:grpSpPr>
        <a:xfrm>
          <a:off x="0" y="0"/>
          <a:ext cx="0" cy="0"/>
          <a:chOff x="0" y="0"/>
          <a:chExt cx="0" cy="0"/>
        </a:xfrm>
      </p:grpSpPr>
      <p:sp>
        <p:nvSpPr>
          <p:cNvPr id="67" name="Google Shape;67;p15"/>
          <p:cNvSpPr/>
          <p:nvPr>
            <p:ph idx="2" type="pic"/>
          </p:nvPr>
        </p:nvSpPr>
        <p:spPr>
          <a:xfrm>
            <a:off x="1182847" y="1783045"/>
            <a:ext cx="1988977" cy="2751196"/>
          </a:xfrm>
          <a:prstGeom prst="rect">
            <a:avLst/>
          </a:prstGeom>
          <a:noFill/>
          <a:ln>
            <a:noFill/>
          </a:ln>
        </p:spPr>
      </p:sp>
      <p:sp>
        <p:nvSpPr>
          <p:cNvPr id="68" name="Google Shape;68;p15"/>
          <p:cNvSpPr/>
          <p:nvPr>
            <p:ph idx="3" type="pic"/>
          </p:nvPr>
        </p:nvSpPr>
        <p:spPr>
          <a:xfrm>
            <a:off x="3577511" y="1783045"/>
            <a:ext cx="1988977" cy="2751196"/>
          </a:xfrm>
          <a:prstGeom prst="rect">
            <a:avLst/>
          </a:prstGeom>
          <a:noFill/>
          <a:ln>
            <a:noFill/>
          </a:ln>
        </p:spPr>
      </p:sp>
      <p:sp>
        <p:nvSpPr>
          <p:cNvPr id="69" name="Google Shape;69;p15"/>
          <p:cNvSpPr/>
          <p:nvPr>
            <p:ph idx="4" type="pic"/>
          </p:nvPr>
        </p:nvSpPr>
        <p:spPr>
          <a:xfrm>
            <a:off x="5972175" y="1783045"/>
            <a:ext cx="1988977" cy="2751196"/>
          </a:xfrm>
          <a:prstGeom prst="rect">
            <a:avLst/>
          </a:prstGeom>
          <a:noFill/>
          <a:ln>
            <a:noFill/>
          </a:ln>
        </p:spPr>
      </p:sp>
      <p:sp>
        <p:nvSpPr>
          <p:cNvPr id="70" name="Google Shape;70;p15"/>
          <p:cNvSpPr/>
          <p:nvPr>
            <p:ph idx="5" type="pic"/>
          </p:nvPr>
        </p:nvSpPr>
        <p:spPr>
          <a:xfrm>
            <a:off x="8366839" y="1783045"/>
            <a:ext cx="1988977" cy="2751196"/>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1" name="Shape 71"/>
        <p:cNvGrpSpPr/>
        <p:nvPr/>
      </p:nvGrpSpPr>
      <p:grpSpPr>
        <a:xfrm>
          <a:off x="0" y="0"/>
          <a:ext cx="0" cy="0"/>
          <a:chOff x="0" y="0"/>
          <a:chExt cx="0" cy="0"/>
        </a:xfrm>
      </p:grpSpPr>
      <p:sp>
        <p:nvSpPr>
          <p:cNvPr id="72" name="Google Shape;72;p16"/>
          <p:cNvSpPr/>
          <p:nvPr>
            <p:ph idx="2" type="pic"/>
          </p:nvPr>
        </p:nvSpPr>
        <p:spPr>
          <a:xfrm>
            <a:off x="648407" y="3743326"/>
            <a:ext cx="1310879" cy="702143"/>
          </a:xfrm>
          <a:prstGeom prst="rect">
            <a:avLst/>
          </a:prstGeom>
          <a:noFill/>
          <a:ln>
            <a:noFill/>
          </a:ln>
        </p:spPr>
      </p:sp>
      <p:sp>
        <p:nvSpPr>
          <p:cNvPr id="73" name="Google Shape;73;p16"/>
          <p:cNvSpPr/>
          <p:nvPr>
            <p:ph idx="3" type="pic"/>
          </p:nvPr>
        </p:nvSpPr>
        <p:spPr>
          <a:xfrm>
            <a:off x="4933953" y="3743326"/>
            <a:ext cx="1310879" cy="702143"/>
          </a:xfrm>
          <a:prstGeom prst="rect">
            <a:avLst/>
          </a:prstGeom>
          <a:noFill/>
          <a:ln>
            <a:noFill/>
          </a:ln>
        </p:spPr>
      </p:sp>
      <p:sp>
        <p:nvSpPr>
          <p:cNvPr id="74" name="Google Shape;74;p16"/>
          <p:cNvSpPr/>
          <p:nvPr>
            <p:ph idx="4" type="pic"/>
          </p:nvPr>
        </p:nvSpPr>
        <p:spPr>
          <a:xfrm>
            <a:off x="648407" y="4699397"/>
            <a:ext cx="1310879" cy="702143"/>
          </a:xfrm>
          <a:prstGeom prst="rect">
            <a:avLst/>
          </a:prstGeom>
          <a:noFill/>
          <a:ln>
            <a:noFill/>
          </a:ln>
        </p:spPr>
      </p:sp>
      <p:sp>
        <p:nvSpPr>
          <p:cNvPr id="75" name="Google Shape;75;p16"/>
          <p:cNvSpPr/>
          <p:nvPr>
            <p:ph idx="5" type="pic"/>
          </p:nvPr>
        </p:nvSpPr>
        <p:spPr>
          <a:xfrm>
            <a:off x="4933953" y="4699397"/>
            <a:ext cx="1310879" cy="70214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6" name="Shape 76"/>
        <p:cNvGrpSpPr/>
        <p:nvPr/>
      </p:nvGrpSpPr>
      <p:grpSpPr>
        <a:xfrm>
          <a:off x="0" y="0"/>
          <a:ext cx="0" cy="0"/>
          <a:chOff x="0" y="0"/>
          <a:chExt cx="0" cy="0"/>
        </a:xfrm>
      </p:grpSpPr>
      <p:sp>
        <p:nvSpPr>
          <p:cNvPr id="77" name="Google Shape;77;p17"/>
          <p:cNvSpPr/>
          <p:nvPr>
            <p:ph idx="2" type="pic"/>
          </p:nvPr>
        </p:nvSpPr>
        <p:spPr>
          <a:xfrm>
            <a:off x="1904194" y="1340123"/>
            <a:ext cx="1679272" cy="1041862"/>
          </a:xfrm>
          <a:prstGeom prst="rect">
            <a:avLst/>
          </a:prstGeom>
          <a:noFill/>
          <a:ln>
            <a:noFill/>
          </a:ln>
        </p:spPr>
      </p:sp>
      <p:sp>
        <p:nvSpPr>
          <p:cNvPr id="78" name="Google Shape;78;p17"/>
          <p:cNvSpPr/>
          <p:nvPr>
            <p:ph idx="3" type="pic"/>
          </p:nvPr>
        </p:nvSpPr>
        <p:spPr>
          <a:xfrm>
            <a:off x="4953952" y="1340122"/>
            <a:ext cx="1675782" cy="1039668"/>
          </a:xfrm>
          <a:prstGeom prst="rect">
            <a:avLst/>
          </a:prstGeom>
          <a:noFill/>
          <a:ln>
            <a:noFill/>
          </a:ln>
        </p:spPr>
      </p:sp>
      <p:sp>
        <p:nvSpPr>
          <p:cNvPr id="79" name="Google Shape;79;p17"/>
          <p:cNvSpPr/>
          <p:nvPr>
            <p:ph idx="4" type="pic"/>
          </p:nvPr>
        </p:nvSpPr>
        <p:spPr>
          <a:xfrm>
            <a:off x="686973" y="2516170"/>
            <a:ext cx="1687923" cy="1036144"/>
          </a:xfrm>
          <a:prstGeom prst="rect">
            <a:avLst/>
          </a:prstGeom>
          <a:noFill/>
          <a:ln>
            <a:noFill/>
          </a:ln>
        </p:spPr>
      </p:sp>
      <p:sp>
        <p:nvSpPr>
          <p:cNvPr id="80" name="Google Shape;80;p17"/>
          <p:cNvSpPr/>
          <p:nvPr>
            <p:ph idx="5" type="pic"/>
          </p:nvPr>
        </p:nvSpPr>
        <p:spPr>
          <a:xfrm>
            <a:off x="6167106" y="2512627"/>
            <a:ext cx="1674569" cy="1039686"/>
          </a:xfrm>
          <a:prstGeom prst="rect">
            <a:avLst/>
          </a:prstGeom>
          <a:noFill/>
          <a:ln>
            <a:noFill/>
          </a:ln>
        </p:spPr>
      </p:sp>
      <p:sp>
        <p:nvSpPr>
          <p:cNvPr id="81" name="Google Shape;81;p17"/>
          <p:cNvSpPr/>
          <p:nvPr>
            <p:ph idx="6" type="pic"/>
          </p:nvPr>
        </p:nvSpPr>
        <p:spPr>
          <a:xfrm>
            <a:off x="6783607" y="3689833"/>
            <a:ext cx="1674569" cy="1039686"/>
          </a:xfrm>
          <a:prstGeom prst="rect">
            <a:avLst/>
          </a:prstGeom>
          <a:noFill/>
          <a:ln>
            <a:noFill/>
          </a:ln>
        </p:spPr>
      </p:sp>
      <p:sp>
        <p:nvSpPr>
          <p:cNvPr id="82" name="Google Shape;82;p17"/>
          <p:cNvSpPr/>
          <p:nvPr>
            <p:ph idx="7" type="pic"/>
          </p:nvPr>
        </p:nvSpPr>
        <p:spPr>
          <a:xfrm>
            <a:off x="3124853" y="3691669"/>
            <a:ext cx="1691313" cy="103987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3" name="Shape 83"/>
        <p:cNvGrpSpPr/>
        <p:nvPr/>
      </p:nvGrpSpPr>
      <p:grpSpPr>
        <a:xfrm>
          <a:off x="0" y="0"/>
          <a:ext cx="0" cy="0"/>
          <a:chOff x="0" y="0"/>
          <a:chExt cx="0" cy="0"/>
        </a:xfrm>
      </p:grpSpPr>
      <p:sp>
        <p:nvSpPr>
          <p:cNvPr id="84" name="Google Shape;84;p18"/>
          <p:cNvSpPr/>
          <p:nvPr>
            <p:ph idx="2" type="pic"/>
          </p:nvPr>
        </p:nvSpPr>
        <p:spPr>
          <a:xfrm>
            <a:off x="2809873" y="-216352"/>
            <a:ext cx="6543678" cy="5584032"/>
          </a:xfrm>
          <a:prstGeom prst="rect">
            <a:avLst/>
          </a:prstGeom>
          <a:noFill/>
          <a:ln>
            <a:noFill/>
          </a:ln>
        </p:spPr>
      </p:sp>
      <p:sp>
        <p:nvSpPr>
          <p:cNvPr id="85" name="Google Shape;85;p18"/>
          <p:cNvSpPr/>
          <p:nvPr>
            <p:ph idx="3" type="pic"/>
          </p:nvPr>
        </p:nvSpPr>
        <p:spPr>
          <a:xfrm>
            <a:off x="661931" y="3755402"/>
            <a:ext cx="1714431" cy="979296"/>
          </a:xfrm>
          <a:prstGeom prst="rect">
            <a:avLst/>
          </a:prstGeom>
          <a:noFill/>
          <a:ln>
            <a:noFill/>
          </a:ln>
        </p:spPr>
      </p:sp>
      <p:sp>
        <p:nvSpPr>
          <p:cNvPr id="86" name="Google Shape;86;p18"/>
          <p:cNvSpPr/>
          <p:nvPr>
            <p:ph idx="4" type="pic"/>
          </p:nvPr>
        </p:nvSpPr>
        <p:spPr>
          <a:xfrm>
            <a:off x="2636188" y="3755402"/>
            <a:ext cx="1714431" cy="979296"/>
          </a:xfrm>
          <a:prstGeom prst="rect">
            <a:avLst/>
          </a:prstGeom>
          <a:noFill/>
          <a:ln>
            <a:noFill/>
          </a:ln>
        </p:spPr>
      </p:sp>
      <p:sp>
        <p:nvSpPr>
          <p:cNvPr id="87" name="Google Shape;87;p18"/>
          <p:cNvSpPr/>
          <p:nvPr>
            <p:ph idx="5" type="pic"/>
          </p:nvPr>
        </p:nvSpPr>
        <p:spPr>
          <a:xfrm>
            <a:off x="4610447" y="3755402"/>
            <a:ext cx="1714431" cy="979296"/>
          </a:xfrm>
          <a:prstGeom prst="rect">
            <a:avLst/>
          </a:prstGeom>
          <a:noFill/>
          <a:ln>
            <a:noFill/>
          </a:ln>
        </p:spPr>
      </p:sp>
      <p:sp>
        <p:nvSpPr>
          <p:cNvPr id="88" name="Google Shape;88;p18"/>
          <p:cNvSpPr/>
          <p:nvPr>
            <p:ph idx="6" type="pic"/>
          </p:nvPr>
        </p:nvSpPr>
        <p:spPr>
          <a:xfrm>
            <a:off x="6584705" y="3755402"/>
            <a:ext cx="1714431" cy="979296"/>
          </a:xfrm>
          <a:prstGeom prst="rect">
            <a:avLst/>
          </a:prstGeom>
          <a:noFill/>
          <a:ln>
            <a:noFill/>
          </a:ln>
        </p:spPr>
      </p:sp>
      <p:sp>
        <p:nvSpPr>
          <p:cNvPr id="89" name="Google Shape;89;p18"/>
          <p:cNvSpPr/>
          <p:nvPr>
            <p:ph idx="7" type="pic"/>
          </p:nvPr>
        </p:nvSpPr>
        <p:spPr>
          <a:xfrm>
            <a:off x="8558962" y="3755402"/>
            <a:ext cx="1714431" cy="979296"/>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43" name="Shape 14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4" name="Shape 144"/>
        <p:cNvGrpSpPr/>
        <p:nvPr/>
      </p:nvGrpSpPr>
      <p:grpSpPr>
        <a:xfrm>
          <a:off x="0" y="0"/>
          <a:ext cx="0" cy="0"/>
          <a:chOff x="0" y="0"/>
          <a:chExt cx="0" cy="0"/>
        </a:xfrm>
      </p:grpSpPr>
      <p:sp>
        <p:nvSpPr>
          <p:cNvPr id="145" name="Google Shape;145;p28"/>
          <p:cNvSpPr/>
          <p:nvPr>
            <p:ph idx="2" type="pic"/>
          </p:nvPr>
        </p:nvSpPr>
        <p:spPr>
          <a:xfrm>
            <a:off x="0" y="780654"/>
            <a:ext cx="9144000" cy="4064794"/>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6" name="Shape 146"/>
        <p:cNvGrpSpPr/>
        <p:nvPr/>
      </p:nvGrpSpPr>
      <p:grpSpPr>
        <a:xfrm>
          <a:off x="0" y="0"/>
          <a:ext cx="0" cy="0"/>
          <a:chOff x="0" y="0"/>
          <a:chExt cx="0" cy="0"/>
        </a:xfrm>
      </p:grpSpPr>
      <p:sp>
        <p:nvSpPr>
          <p:cNvPr id="147" name="Google Shape;147;p29"/>
          <p:cNvSpPr/>
          <p:nvPr>
            <p:ph idx="2" type="pic"/>
          </p:nvPr>
        </p:nvSpPr>
        <p:spPr>
          <a:xfrm>
            <a:off x="715565" y="1763690"/>
            <a:ext cx="1413851" cy="1413851"/>
          </a:xfrm>
          <a:prstGeom prst="rect">
            <a:avLst/>
          </a:prstGeom>
          <a:noFill/>
          <a:ln>
            <a:noFill/>
          </a:ln>
        </p:spPr>
      </p:sp>
      <p:sp>
        <p:nvSpPr>
          <p:cNvPr id="148" name="Google Shape;148;p29"/>
          <p:cNvSpPr/>
          <p:nvPr>
            <p:ph idx="3" type="pic"/>
          </p:nvPr>
        </p:nvSpPr>
        <p:spPr>
          <a:xfrm>
            <a:off x="2358220" y="1770221"/>
            <a:ext cx="1413850" cy="1413850"/>
          </a:xfrm>
          <a:prstGeom prst="rect">
            <a:avLst/>
          </a:prstGeom>
          <a:noFill/>
          <a:ln>
            <a:noFill/>
          </a:ln>
        </p:spPr>
      </p:sp>
      <p:sp>
        <p:nvSpPr>
          <p:cNvPr id="149" name="Google Shape;149;p29"/>
          <p:cNvSpPr/>
          <p:nvPr>
            <p:ph idx="4" type="pic"/>
          </p:nvPr>
        </p:nvSpPr>
        <p:spPr>
          <a:xfrm>
            <a:off x="3964952" y="1760425"/>
            <a:ext cx="1413850" cy="1413851"/>
          </a:xfrm>
          <a:prstGeom prst="rect">
            <a:avLst/>
          </a:prstGeom>
          <a:noFill/>
          <a:ln>
            <a:noFill/>
          </a:ln>
        </p:spPr>
      </p:sp>
      <p:sp>
        <p:nvSpPr>
          <p:cNvPr id="150" name="Google Shape;150;p29"/>
          <p:cNvSpPr/>
          <p:nvPr>
            <p:ph idx="5" type="pic"/>
          </p:nvPr>
        </p:nvSpPr>
        <p:spPr>
          <a:xfrm>
            <a:off x="5607606" y="1766956"/>
            <a:ext cx="1413851" cy="1413851"/>
          </a:xfrm>
          <a:prstGeom prst="rect">
            <a:avLst/>
          </a:prstGeom>
          <a:noFill/>
          <a:ln>
            <a:noFill/>
          </a:ln>
        </p:spPr>
      </p:sp>
      <p:sp>
        <p:nvSpPr>
          <p:cNvPr id="151" name="Google Shape;151;p29"/>
          <p:cNvSpPr/>
          <p:nvPr>
            <p:ph idx="6" type="pic"/>
          </p:nvPr>
        </p:nvSpPr>
        <p:spPr>
          <a:xfrm>
            <a:off x="7279481" y="1763690"/>
            <a:ext cx="1413851" cy="1413851"/>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2" name="Shape 152"/>
        <p:cNvGrpSpPr/>
        <p:nvPr/>
      </p:nvGrpSpPr>
      <p:grpSpPr>
        <a:xfrm>
          <a:off x="0" y="0"/>
          <a:ext cx="0" cy="0"/>
          <a:chOff x="0" y="0"/>
          <a:chExt cx="0" cy="0"/>
        </a:xfrm>
      </p:grpSpPr>
      <p:sp>
        <p:nvSpPr>
          <p:cNvPr id="153" name="Google Shape;153;p30"/>
          <p:cNvSpPr/>
          <p:nvPr>
            <p:ph idx="2" type="pic"/>
          </p:nvPr>
        </p:nvSpPr>
        <p:spPr>
          <a:xfrm>
            <a:off x="5991260" y="774917"/>
            <a:ext cx="1714431" cy="979296"/>
          </a:xfrm>
          <a:prstGeom prst="rect">
            <a:avLst/>
          </a:prstGeom>
          <a:noFill/>
          <a:ln>
            <a:noFill/>
          </a:ln>
        </p:spPr>
      </p:sp>
      <p:sp>
        <p:nvSpPr>
          <p:cNvPr id="154" name="Google Shape;154;p30"/>
          <p:cNvSpPr/>
          <p:nvPr>
            <p:ph idx="3" type="pic"/>
          </p:nvPr>
        </p:nvSpPr>
        <p:spPr>
          <a:xfrm>
            <a:off x="8020119" y="789205"/>
            <a:ext cx="1714431" cy="979296"/>
          </a:xfrm>
          <a:prstGeom prst="rect">
            <a:avLst/>
          </a:prstGeom>
          <a:noFill/>
          <a:ln>
            <a:noFill/>
          </a:ln>
        </p:spPr>
      </p:sp>
      <p:sp>
        <p:nvSpPr>
          <p:cNvPr id="155" name="Google Shape;155;p30"/>
          <p:cNvSpPr/>
          <p:nvPr>
            <p:ph idx="4" type="pic"/>
          </p:nvPr>
        </p:nvSpPr>
        <p:spPr>
          <a:xfrm>
            <a:off x="3962400" y="2082102"/>
            <a:ext cx="1714431" cy="979296"/>
          </a:xfrm>
          <a:prstGeom prst="rect">
            <a:avLst/>
          </a:prstGeom>
          <a:noFill/>
          <a:ln>
            <a:noFill/>
          </a:ln>
        </p:spPr>
      </p:sp>
      <p:sp>
        <p:nvSpPr>
          <p:cNvPr id="156" name="Google Shape;156;p30"/>
          <p:cNvSpPr/>
          <p:nvPr>
            <p:ph idx="5" type="pic"/>
          </p:nvPr>
        </p:nvSpPr>
        <p:spPr>
          <a:xfrm>
            <a:off x="5991260" y="2082102"/>
            <a:ext cx="1714431" cy="979296"/>
          </a:xfrm>
          <a:prstGeom prst="rect">
            <a:avLst/>
          </a:prstGeom>
          <a:noFill/>
          <a:ln>
            <a:noFill/>
          </a:ln>
        </p:spPr>
      </p:sp>
      <p:sp>
        <p:nvSpPr>
          <p:cNvPr id="157" name="Google Shape;157;p30"/>
          <p:cNvSpPr/>
          <p:nvPr>
            <p:ph idx="6" type="pic"/>
          </p:nvPr>
        </p:nvSpPr>
        <p:spPr>
          <a:xfrm>
            <a:off x="8020119" y="2082102"/>
            <a:ext cx="1714431" cy="979296"/>
          </a:xfrm>
          <a:prstGeom prst="rect">
            <a:avLst/>
          </a:prstGeom>
          <a:noFill/>
          <a:ln>
            <a:noFill/>
          </a:ln>
        </p:spPr>
      </p:sp>
      <p:sp>
        <p:nvSpPr>
          <p:cNvPr id="158" name="Google Shape;158;p30"/>
          <p:cNvSpPr/>
          <p:nvPr>
            <p:ph idx="7" type="pic"/>
          </p:nvPr>
        </p:nvSpPr>
        <p:spPr>
          <a:xfrm>
            <a:off x="3962400" y="3389287"/>
            <a:ext cx="1714431" cy="979296"/>
          </a:xfrm>
          <a:prstGeom prst="rect">
            <a:avLst/>
          </a:prstGeom>
          <a:noFill/>
          <a:ln>
            <a:noFill/>
          </a:ln>
        </p:spPr>
      </p:sp>
      <p:sp>
        <p:nvSpPr>
          <p:cNvPr id="159" name="Google Shape;159;p30"/>
          <p:cNvSpPr/>
          <p:nvPr>
            <p:ph idx="8" type="pic"/>
          </p:nvPr>
        </p:nvSpPr>
        <p:spPr>
          <a:xfrm>
            <a:off x="5991260" y="3389287"/>
            <a:ext cx="1714431" cy="979296"/>
          </a:xfrm>
          <a:prstGeom prst="rect">
            <a:avLst/>
          </a:prstGeom>
          <a:noFill/>
          <a:ln>
            <a:noFill/>
          </a:ln>
        </p:spPr>
      </p:sp>
      <p:sp>
        <p:nvSpPr>
          <p:cNvPr id="160" name="Google Shape;160;p30"/>
          <p:cNvSpPr/>
          <p:nvPr>
            <p:ph idx="9" type="pic"/>
          </p:nvPr>
        </p:nvSpPr>
        <p:spPr>
          <a:xfrm>
            <a:off x="8020119" y="3389287"/>
            <a:ext cx="1714431" cy="979296"/>
          </a:xfrm>
          <a:prstGeom prst="rect">
            <a:avLst/>
          </a:prstGeom>
          <a:noFill/>
          <a:ln>
            <a:noFill/>
          </a:ln>
        </p:spPr>
      </p:sp>
      <p:sp>
        <p:nvSpPr>
          <p:cNvPr id="161" name="Google Shape;161;p30"/>
          <p:cNvSpPr/>
          <p:nvPr>
            <p:ph idx="13" type="pic"/>
          </p:nvPr>
        </p:nvSpPr>
        <p:spPr>
          <a:xfrm>
            <a:off x="3962400" y="774917"/>
            <a:ext cx="1714431" cy="979296"/>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2" name="Shape 162"/>
        <p:cNvGrpSpPr/>
        <p:nvPr/>
      </p:nvGrpSpPr>
      <p:grpSpPr>
        <a:xfrm>
          <a:off x="0" y="0"/>
          <a:ext cx="0" cy="0"/>
          <a:chOff x="0" y="0"/>
          <a:chExt cx="0" cy="0"/>
        </a:xfrm>
      </p:grpSpPr>
      <p:sp>
        <p:nvSpPr>
          <p:cNvPr id="163" name="Google Shape;163;p31"/>
          <p:cNvSpPr/>
          <p:nvPr>
            <p:ph idx="2" type="pic"/>
          </p:nvPr>
        </p:nvSpPr>
        <p:spPr>
          <a:xfrm>
            <a:off x="836215" y="2559050"/>
            <a:ext cx="897334" cy="1609091"/>
          </a:xfrm>
          <a:prstGeom prst="rect">
            <a:avLst/>
          </a:prstGeom>
          <a:noFill/>
          <a:ln>
            <a:noFill/>
          </a:ln>
        </p:spPr>
      </p:sp>
      <p:sp>
        <p:nvSpPr>
          <p:cNvPr id="164" name="Google Shape;164;p31"/>
          <p:cNvSpPr/>
          <p:nvPr>
            <p:ph idx="3" type="pic"/>
          </p:nvPr>
        </p:nvSpPr>
        <p:spPr>
          <a:xfrm>
            <a:off x="2493566" y="2559050"/>
            <a:ext cx="897335" cy="1609091"/>
          </a:xfrm>
          <a:prstGeom prst="rect">
            <a:avLst/>
          </a:prstGeom>
          <a:noFill/>
          <a:ln>
            <a:noFill/>
          </a:ln>
        </p:spPr>
      </p:sp>
      <p:sp>
        <p:nvSpPr>
          <p:cNvPr id="165" name="Google Shape;165;p31"/>
          <p:cNvSpPr/>
          <p:nvPr>
            <p:ph idx="4" type="pic"/>
          </p:nvPr>
        </p:nvSpPr>
        <p:spPr>
          <a:xfrm>
            <a:off x="4227116" y="2559050"/>
            <a:ext cx="897335" cy="1609091"/>
          </a:xfrm>
          <a:prstGeom prst="rect">
            <a:avLst/>
          </a:prstGeom>
          <a:noFill/>
          <a:ln>
            <a:noFill/>
          </a:ln>
        </p:spPr>
      </p:sp>
      <p:sp>
        <p:nvSpPr>
          <p:cNvPr id="166" name="Google Shape;166;p31"/>
          <p:cNvSpPr/>
          <p:nvPr>
            <p:ph idx="5" type="pic"/>
          </p:nvPr>
        </p:nvSpPr>
        <p:spPr>
          <a:xfrm>
            <a:off x="5840015" y="2559050"/>
            <a:ext cx="897335" cy="1609091"/>
          </a:xfrm>
          <a:prstGeom prst="rect">
            <a:avLst/>
          </a:prstGeom>
          <a:noFill/>
          <a:ln>
            <a:noFill/>
          </a:ln>
        </p:spPr>
      </p:sp>
      <p:sp>
        <p:nvSpPr>
          <p:cNvPr id="167" name="Google Shape;167;p31"/>
          <p:cNvSpPr/>
          <p:nvPr>
            <p:ph idx="6" type="pic"/>
          </p:nvPr>
        </p:nvSpPr>
        <p:spPr>
          <a:xfrm>
            <a:off x="7529115" y="2559050"/>
            <a:ext cx="897335" cy="1609091"/>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68" name="Shape 168"/>
        <p:cNvGrpSpPr/>
        <p:nvPr/>
      </p:nvGrpSpPr>
      <p:grpSpPr>
        <a:xfrm>
          <a:off x="0" y="0"/>
          <a:ext cx="0" cy="0"/>
          <a:chOff x="0" y="0"/>
          <a:chExt cx="0" cy="0"/>
        </a:xfrm>
      </p:grpSpPr>
      <p:sp>
        <p:nvSpPr>
          <p:cNvPr id="169" name="Google Shape;169;p32"/>
          <p:cNvSpPr/>
          <p:nvPr>
            <p:ph idx="2" type="pic"/>
          </p:nvPr>
        </p:nvSpPr>
        <p:spPr>
          <a:xfrm>
            <a:off x="836215" y="2559050"/>
            <a:ext cx="897334" cy="1609091"/>
          </a:xfrm>
          <a:prstGeom prst="rect">
            <a:avLst/>
          </a:prstGeom>
          <a:noFill/>
          <a:ln>
            <a:noFill/>
          </a:ln>
        </p:spPr>
      </p:sp>
      <p:sp>
        <p:nvSpPr>
          <p:cNvPr id="170" name="Google Shape;170;p32"/>
          <p:cNvSpPr/>
          <p:nvPr>
            <p:ph idx="3" type="pic"/>
          </p:nvPr>
        </p:nvSpPr>
        <p:spPr>
          <a:xfrm>
            <a:off x="2493566" y="2559050"/>
            <a:ext cx="897335" cy="1609091"/>
          </a:xfrm>
          <a:prstGeom prst="rect">
            <a:avLst/>
          </a:prstGeom>
          <a:noFill/>
          <a:ln>
            <a:noFill/>
          </a:ln>
        </p:spPr>
      </p:sp>
      <p:sp>
        <p:nvSpPr>
          <p:cNvPr id="171" name="Google Shape;171;p32"/>
          <p:cNvSpPr/>
          <p:nvPr>
            <p:ph idx="4" type="pic"/>
          </p:nvPr>
        </p:nvSpPr>
        <p:spPr>
          <a:xfrm>
            <a:off x="4227116" y="2559050"/>
            <a:ext cx="897335" cy="1609091"/>
          </a:xfrm>
          <a:prstGeom prst="rect">
            <a:avLst/>
          </a:prstGeom>
          <a:noFill/>
          <a:ln>
            <a:noFill/>
          </a:ln>
        </p:spPr>
      </p:sp>
      <p:sp>
        <p:nvSpPr>
          <p:cNvPr id="172" name="Google Shape;172;p32"/>
          <p:cNvSpPr/>
          <p:nvPr>
            <p:ph idx="5" type="pic"/>
          </p:nvPr>
        </p:nvSpPr>
        <p:spPr>
          <a:xfrm>
            <a:off x="5840015" y="2559050"/>
            <a:ext cx="897335" cy="1609091"/>
          </a:xfrm>
          <a:prstGeom prst="rect">
            <a:avLst/>
          </a:prstGeom>
          <a:noFill/>
          <a:ln>
            <a:noFill/>
          </a:ln>
        </p:spPr>
      </p:sp>
      <p:sp>
        <p:nvSpPr>
          <p:cNvPr id="173" name="Google Shape;173;p32"/>
          <p:cNvSpPr/>
          <p:nvPr>
            <p:ph idx="6" type="pic"/>
          </p:nvPr>
        </p:nvSpPr>
        <p:spPr>
          <a:xfrm>
            <a:off x="7929165" y="2559050"/>
            <a:ext cx="897335" cy="1609091"/>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174" name="Shape 174"/>
        <p:cNvGrpSpPr/>
        <p:nvPr/>
      </p:nvGrpSpPr>
      <p:grpSpPr>
        <a:xfrm>
          <a:off x="0" y="0"/>
          <a:ext cx="0" cy="0"/>
          <a:chOff x="0" y="0"/>
          <a:chExt cx="0" cy="0"/>
        </a:xfrm>
      </p:grpSpPr>
      <p:sp>
        <p:nvSpPr>
          <p:cNvPr id="175" name="Google Shape;175;p33"/>
          <p:cNvSpPr/>
          <p:nvPr>
            <p:ph idx="2" type="pic"/>
          </p:nvPr>
        </p:nvSpPr>
        <p:spPr>
          <a:xfrm>
            <a:off x="0" y="275829"/>
            <a:ext cx="9144000" cy="4064794"/>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76" name="Shape 176"/>
        <p:cNvGrpSpPr/>
        <p:nvPr/>
      </p:nvGrpSpPr>
      <p:grpSpPr>
        <a:xfrm>
          <a:off x="0" y="0"/>
          <a:ext cx="0" cy="0"/>
          <a:chOff x="0" y="0"/>
          <a:chExt cx="0" cy="0"/>
        </a:xfrm>
      </p:grpSpPr>
      <p:sp>
        <p:nvSpPr>
          <p:cNvPr id="177" name="Google Shape;177;p34"/>
          <p:cNvSpPr/>
          <p:nvPr>
            <p:ph idx="2" type="pic"/>
          </p:nvPr>
        </p:nvSpPr>
        <p:spPr>
          <a:xfrm>
            <a:off x="891097" y="2005354"/>
            <a:ext cx="2201126" cy="1413850"/>
          </a:xfrm>
          <a:prstGeom prst="rect">
            <a:avLst/>
          </a:prstGeom>
          <a:noFill/>
          <a:ln>
            <a:noFill/>
          </a:ln>
        </p:spPr>
      </p:sp>
      <p:sp>
        <p:nvSpPr>
          <p:cNvPr id="178" name="Google Shape;178;p34"/>
          <p:cNvSpPr/>
          <p:nvPr>
            <p:ph idx="3" type="pic"/>
          </p:nvPr>
        </p:nvSpPr>
        <p:spPr>
          <a:xfrm>
            <a:off x="3277109" y="2003313"/>
            <a:ext cx="2201126" cy="1413851"/>
          </a:xfrm>
          <a:prstGeom prst="rect">
            <a:avLst/>
          </a:prstGeom>
          <a:noFill/>
          <a:ln>
            <a:noFill/>
          </a:ln>
        </p:spPr>
      </p:sp>
      <p:sp>
        <p:nvSpPr>
          <p:cNvPr id="179" name="Google Shape;179;p34"/>
          <p:cNvSpPr/>
          <p:nvPr>
            <p:ph idx="4" type="pic"/>
          </p:nvPr>
        </p:nvSpPr>
        <p:spPr>
          <a:xfrm>
            <a:off x="5822326" y="2007395"/>
            <a:ext cx="2201126" cy="141385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80" name="Shape 180"/>
        <p:cNvGrpSpPr/>
        <p:nvPr/>
      </p:nvGrpSpPr>
      <p:grpSpPr>
        <a:xfrm>
          <a:off x="0" y="0"/>
          <a:ext cx="0" cy="0"/>
          <a:chOff x="0" y="0"/>
          <a:chExt cx="0" cy="0"/>
        </a:xfrm>
      </p:grpSpPr>
      <p:sp>
        <p:nvSpPr>
          <p:cNvPr id="181" name="Google Shape;181;p35"/>
          <p:cNvSpPr/>
          <p:nvPr>
            <p:ph idx="2" type="pic"/>
          </p:nvPr>
        </p:nvSpPr>
        <p:spPr>
          <a:xfrm>
            <a:off x="0" y="780654"/>
            <a:ext cx="9144000" cy="4064794"/>
          </a:xfrm>
          <a:prstGeom prst="rect">
            <a:avLst/>
          </a:prstGeom>
          <a:noFill/>
          <a:ln>
            <a:noFill/>
          </a:ln>
        </p:spPr>
      </p:sp>
      <p:sp>
        <p:nvSpPr>
          <p:cNvPr id="182" name="Google Shape;182;p35"/>
          <p:cNvSpPr/>
          <p:nvPr>
            <p:ph idx="3" type="pic"/>
          </p:nvPr>
        </p:nvSpPr>
        <p:spPr>
          <a:xfrm>
            <a:off x="381069" y="4164204"/>
            <a:ext cx="1714431" cy="979296"/>
          </a:xfrm>
          <a:prstGeom prst="rect">
            <a:avLst/>
          </a:prstGeom>
          <a:noFill/>
          <a:ln>
            <a:noFill/>
          </a:ln>
        </p:spPr>
      </p:sp>
      <p:sp>
        <p:nvSpPr>
          <p:cNvPr id="183" name="Google Shape;183;p35"/>
          <p:cNvSpPr/>
          <p:nvPr>
            <p:ph idx="4" type="pic"/>
          </p:nvPr>
        </p:nvSpPr>
        <p:spPr>
          <a:xfrm>
            <a:off x="2181294" y="4164204"/>
            <a:ext cx="1714431" cy="979296"/>
          </a:xfrm>
          <a:prstGeom prst="rect">
            <a:avLst/>
          </a:prstGeom>
          <a:noFill/>
          <a:ln>
            <a:noFill/>
          </a:ln>
        </p:spPr>
      </p:sp>
      <p:sp>
        <p:nvSpPr>
          <p:cNvPr id="184" name="Google Shape;184;p35"/>
          <p:cNvSpPr/>
          <p:nvPr>
            <p:ph idx="5" type="pic"/>
          </p:nvPr>
        </p:nvSpPr>
        <p:spPr>
          <a:xfrm>
            <a:off x="3981519" y="4164204"/>
            <a:ext cx="1714431" cy="979296"/>
          </a:xfrm>
          <a:prstGeom prst="rect">
            <a:avLst/>
          </a:prstGeom>
          <a:noFill/>
          <a:ln>
            <a:noFill/>
          </a:ln>
        </p:spPr>
      </p:sp>
      <p:sp>
        <p:nvSpPr>
          <p:cNvPr id="185" name="Google Shape;185;p35"/>
          <p:cNvSpPr/>
          <p:nvPr>
            <p:ph idx="6" type="pic"/>
          </p:nvPr>
        </p:nvSpPr>
        <p:spPr>
          <a:xfrm>
            <a:off x="5781744" y="4164204"/>
            <a:ext cx="1714431" cy="979296"/>
          </a:xfrm>
          <a:prstGeom prst="rect">
            <a:avLst/>
          </a:prstGeom>
          <a:noFill/>
          <a:ln>
            <a:noFill/>
          </a:ln>
        </p:spPr>
      </p:sp>
      <p:sp>
        <p:nvSpPr>
          <p:cNvPr id="186" name="Google Shape;186;p35"/>
          <p:cNvSpPr/>
          <p:nvPr>
            <p:ph idx="7" type="pic"/>
          </p:nvPr>
        </p:nvSpPr>
        <p:spPr>
          <a:xfrm>
            <a:off x="7639119" y="4164204"/>
            <a:ext cx="1714431" cy="979296"/>
          </a:xfrm>
          <a:prstGeom prst="rect">
            <a:avLst/>
          </a:prstGeom>
          <a:noFill/>
          <a:ln>
            <a:noFill/>
          </a:ln>
        </p:spPr>
      </p:sp>
      <p:sp>
        <p:nvSpPr>
          <p:cNvPr id="187" name="Google Shape;187;p35"/>
          <p:cNvSpPr txBox="1"/>
          <p:nvPr/>
        </p:nvSpPr>
        <p:spPr>
          <a:xfrm>
            <a:off x="334947" y="3725477"/>
            <a:ext cx="1091953"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My list</a:t>
            </a:r>
            <a:endParaRPr sz="11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188" name="Shape 18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01" name="Shape 20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2" name="Shape 202"/>
        <p:cNvGrpSpPr/>
        <p:nvPr/>
      </p:nvGrpSpPr>
      <p:grpSpPr>
        <a:xfrm>
          <a:off x="0" y="0"/>
          <a:ext cx="0" cy="0"/>
          <a:chOff x="0" y="0"/>
          <a:chExt cx="0" cy="0"/>
        </a:xfrm>
      </p:grpSpPr>
      <p:sp>
        <p:nvSpPr>
          <p:cNvPr id="203" name="Google Shape;203;p39"/>
          <p:cNvSpPr/>
          <p:nvPr>
            <p:ph idx="2" type="pic"/>
          </p:nvPr>
        </p:nvSpPr>
        <p:spPr>
          <a:xfrm>
            <a:off x="0" y="780654"/>
            <a:ext cx="9144000" cy="40650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4" name="Shape 204"/>
        <p:cNvGrpSpPr/>
        <p:nvPr/>
      </p:nvGrpSpPr>
      <p:grpSpPr>
        <a:xfrm>
          <a:off x="0" y="0"/>
          <a:ext cx="0" cy="0"/>
          <a:chOff x="0" y="0"/>
          <a:chExt cx="0" cy="0"/>
        </a:xfrm>
      </p:grpSpPr>
      <p:sp>
        <p:nvSpPr>
          <p:cNvPr id="205" name="Google Shape;205;p40"/>
          <p:cNvSpPr/>
          <p:nvPr>
            <p:ph idx="2" type="pic"/>
          </p:nvPr>
        </p:nvSpPr>
        <p:spPr>
          <a:xfrm>
            <a:off x="715565" y="1763690"/>
            <a:ext cx="1413900" cy="1413900"/>
          </a:xfrm>
          <a:prstGeom prst="rect">
            <a:avLst/>
          </a:prstGeom>
          <a:noFill/>
          <a:ln>
            <a:noFill/>
          </a:ln>
        </p:spPr>
      </p:sp>
      <p:sp>
        <p:nvSpPr>
          <p:cNvPr id="206" name="Google Shape;206;p40"/>
          <p:cNvSpPr/>
          <p:nvPr>
            <p:ph idx="3" type="pic"/>
          </p:nvPr>
        </p:nvSpPr>
        <p:spPr>
          <a:xfrm>
            <a:off x="2358220" y="1770221"/>
            <a:ext cx="1413900" cy="1413900"/>
          </a:xfrm>
          <a:prstGeom prst="rect">
            <a:avLst/>
          </a:prstGeom>
          <a:noFill/>
          <a:ln>
            <a:noFill/>
          </a:ln>
        </p:spPr>
      </p:sp>
      <p:sp>
        <p:nvSpPr>
          <p:cNvPr id="207" name="Google Shape;207;p40"/>
          <p:cNvSpPr/>
          <p:nvPr>
            <p:ph idx="4" type="pic"/>
          </p:nvPr>
        </p:nvSpPr>
        <p:spPr>
          <a:xfrm>
            <a:off x="3964952" y="1760425"/>
            <a:ext cx="1413900" cy="1413900"/>
          </a:xfrm>
          <a:prstGeom prst="rect">
            <a:avLst/>
          </a:prstGeom>
          <a:noFill/>
          <a:ln>
            <a:noFill/>
          </a:ln>
        </p:spPr>
      </p:sp>
      <p:sp>
        <p:nvSpPr>
          <p:cNvPr id="208" name="Google Shape;208;p40"/>
          <p:cNvSpPr/>
          <p:nvPr>
            <p:ph idx="5" type="pic"/>
          </p:nvPr>
        </p:nvSpPr>
        <p:spPr>
          <a:xfrm>
            <a:off x="5607606" y="1766956"/>
            <a:ext cx="1413900" cy="1413900"/>
          </a:xfrm>
          <a:prstGeom prst="rect">
            <a:avLst/>
          </a:prstGeom>
          <a:noFill/>
          <a:ln>
            <a:noFill/>
          </a:ln>
        </p:spPr>
      </p:sp>
      <p:sp>
        <p:nvSpPr>
          <p:cNvPr id="209" name="Google Shape;209;p40"/>
          <p:cNvSpPr/>
          <p:nvPr>
            <p:ph idx="6" type="pic"/>
          </p:nvPr>
        </p:nvSpPr>
        <p:spPr>
          <a:xfrm>
            <a:off x="7279480" y="1763690"/>
            <a:ext cx="1413900" cy="14139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10" name="Shape 210"/>
        <p:cNvGrpSpPr/>
        <p:nvPr/>
      </p:nvGrpSpPr>
      <p:grpSpPr>
        <a:xfrm>
          <a:off x="0" y="0"/>
          <a:ext cx="0" cy="0"/>
          <a:chOff x="0" y="0"/>
          <a:chExt cx="0" cy="0"/>
        </a:xfrm>
      </p:grpSpPr>
      <p:sp>
        <p:nvSpPr>
          <p:cNvPr id="211" name="Google Shape;211;p41"/>
          <p:cNvSpPr/>
          <p:nvPr>
            <p:ph idx="2" type="pic"/>
          </p:nvPr>
        </p:nvSpPr>
        <p:spPr>
          <a:xfrm>
            <a:off x="5991260" y="774917"/>
            <a:ext cx="1714500" cy="979200"/>
          </a:xfrm>
          <a:prstGeom prst="rect">
            <a:avLst/>
          </a:prstGeom>
          <a:noFill/>
          <a:ln>
            <a:noFill/>
          </a:ln>
        </p:spPr>
      </p:sp>
      <p:sp>
        <p:nvSpPr>
          <p:cNvPr id="212" name="Google Shape;212;p41"/>
          <p:cNvSpPr/>
          <p:nvPr>
            <p:ph idx="3" type="pic"/>
          </p:nvPr>
        </p:nvSpPr>
        <p:spPr>
          <a:xfrm>
            <a:off x="8020119" y="789205"/>
            <a:ext cx="1714500" cy="979200"/>
          </a:xfrm>
          <a:prstGeom prst="rect">
            <a:avLst/>
          </a:prstGeom>
          <a:noFill/>
          <a:ln>
            <a:noFill/>
          </a:ln>
        </p:spPr>
      </p:sp>
      <p:sp>
        <p:nvSpPr>
          <p:cNvPr id="213" name="Google Shape;213;p41"/>
          <p:cNvSpPr/>
          <p:nvPr>
            <p:ph idx="4" type="pic"/>
          </p:nvPr>
        </p:nvSpPr>
        <p:spPr>
          <a:xfrm>
            <a:off x="3962400" y="2082102"/>
            <a:ext cx="1714500" cy="979200"/>
          </a:xfrm>
          <a:prstGeom prst="rect">
            <a:avLst/>
          </a:prstGeom>
          <a:noFill/>
          <a:ln>
            <a:noFill/>
          </a:ln>
        </p:spPr>
      </p:sp>
      <p:sp>
        <p:nvSpPr>
          <p:cNvPr id="214" name="Google Shape;214;p41"/>
          <p:cNvSpPr/>
          <p:nvPr>
            <p:ph idx="5" type="pic"/>
          </p:nvPr>
        </p:nvSpPr>
        <p:spPr>
          <a:xfrm>
            <a:off x="5991260" y="2082102"/>
            <a:ext cx="1714500" cy="979200"/>
          </a:xfrm>
          <a:prstGeom prst="rect">
            <a:avLst/>
          </a:prstGeom>
          <a:noFill/>
          <a:ln>
            <a:noFill/>
          </a:ln>
        </p:spPr>
      </p:sp>
      <p:sp>
        <p:nvSpPr>
          <p:cNvPr id="215" name="Google Shape;215;p41"/>
          <p:cNvSpPr/>
          <p:nvPr>
            <p:ph idx="6" type="pic"/>
          </p:nvPr>
        </p:nvSpPr>
        <p:spPr>
          <a:xfrm>
            <a:off x="8020119" y="2082102"/>
            <a:ext cx="1714500" cy="979200"/>
          </a:xfrm>
          <a:prstGeom prst="rect">
            <a:avLst/>
          </a:prstGeom>
          <a:noFill/>
          <a:ln>
            <a:noFill/>
          </a:ln>
        </p:spPr>
      </p:sp>
      <p:sp>
        <p:nvSpPr>
          <p:cNvPr id="216" name="Google Shape;216;p41"/>
          <p:cNvSpPr/>
          <p:nvPr>
            <p:ph idx="7" type="pic"/>
          </p:nvPr>
        </p:nvSpPr>
        <p:spPr>
          <a:xfrm>
            <a:off x="3962400" y="3389287"/>
            <a:ext cx="1714500" cy="979200"/>
          </a:xfrm>
          <a:prstGeom prst="rect">
            <a:avLst/>
          </a:prstGeom>
          <a:noFill/>
          <a:ln>
            <a:noFill/>
          </a:ln>
        </p:spPr>
      </p:sp>
      <p:sp>
        <p:nvSpPr>
          <p:cNvPr id="217" name="Google Shape;217;p41"/>
          <p:cNvSpPr/>
          <p:nvPr>
            <p:ph idx="8" type="pic"/>
          </p:nvPr>
        </p:nvSpPr>
        <p:spPr>
          <a:xfrm>
            <a:off x="5991260" y="3389287"/>
            <a:ext cx="1714500" cy="979200"/>
          </a:xfrm>
          <a:prstGeom prst="rect">
            <a:avLst/>
          </a:prstGeom>
          <a:noFill/>
          <a:ln>
            <a:noFill/>
          </a:ln>
        </p:spPr>
      </p:sp>
      <p:sp>
        <p:nvSpPr>
          <p:cNvPr id="218" name="Google Shape;218;p41"/>
          <p:cNvSpPr/>
          <p:nvPr>
            <p:ph idx="9" type="pic"/>
          </p:nvPr>
        </p:nvSpPr>
        <p:spPr>
          <a:xfrm>
            <a:off x="8020119" y="3389287"/>
            <a:ext cx="1714500" cy="979200"/>
          </a:xfrm>
          <a:prstGeom prst="rect">
            <a:avLst/>
          </a:prstGeom>
          <a:noFill/>
          <a:ln>
            <a:noFill/>
          </a:ln>
        </p:spPr>
      </p:sp>
      <p:sp>
        <p:nvSpPr>
          <p:cNvPr id="219" name="Google Shape;219;p41"/>
          <p:cNvSpPr/>
          <p:nvPr>
            <p:ph idx="13" type="pic"/>
          </p:nvPr>
        </p:nvSpPr>
        <p:spPr>
          <a:xfrm>
            <a:off x="3962400" y="774917"/>
            <a:ext cx="1714500" cy="9792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0" name="Shape 220"/>
        <p:cNvGrpSpPr/>
        <p:nvPr/>
      </p:nvGrpSpPr>
      <p:grpSpPr>
        <a:xfrm>
          <a:off x="0" y="0"/>
          <a:ext cx="0" cy="0"/>
          <a:chOff x="0" y="0"/>
          <a:chExt cx="0" cy="0"/>
        </a:xfrm>
      </p:grpSpPr>
      <p:sp>
        <p:nvSpPr>
          <p:cNvPr id="221" name="Google Shape;221;p42"/>
          <p:cNvSpPr/>
          <p:nvPr>
            <p:ph idx="2" type="pic"/>
          </p:nvPr>
        </p:nvSpPr>
        <p:spPr>
          <a:xfrm>
            <a:off x="836216" y="2559049"/>
            <a:ext cx="897300" cy="1609200"/>
          </a:xfrm>
          <a:prstGeom prst="rect">
            <a:avLst/>
          </a:prstGeom>
          <a:noFill/>
          <a:ln>
            <a:noFill/>
          </a:ln>
        </p:spPr>
      </p:sp>
      <p:sp>
        <p:nvSpPr>
          <p:cNvPr id="222" name="Google Shape;222;p42"/>
          <p:cNvSpPr/>
          <p:nvPr>
            <p:ph idx="3" type="pic"/>
          </p:nvPr>
        </p:nvSpPr>
        <p:spPr>
          <a:xfrm>
            <a:off x="2493566" y="2559049"/>
            <a:ext cx="897300" cy="1609200"/>
          </a:xfrm>
          <a:prstGeom prst="rect">
            <a:avLst/>
          </a:prstGeom>
          <a:noFill/>
          <a:ln>
            <a:noFill/>
          </a:ln>
        </p:spPr>
      </p:sp>
      <p:sp>
        <p:nvSpPr>
          <p:cNvPr id="223" name="Google Shape;223;p42"/>
          <p:cNvSpPr/>
          <p:nvPr>
            <p:ph idx="4" type="pic"/>
          </p:nvPr>
        </p:nvSpPr>
        <p:spPr>
          <a:xfrm>
            <a:off x="4227116" y="2559049"/>
            <a:ext cx="897300" cy="1609200"/>
          </a:xfrm>
          <a:prstGeom prst="rect">
            <a:avLst/>
          </a:prstGeom>
          <a:noFill/>
          <a:ln>
            <a:noFill/>
          </a:ln>
        </p:spPr>
      </p:sp>
      <p:sp>
        <p:nvSpPr>
          <p:cNvPr id="224" name="Google Shape;224;p42"/>
          <p:cNvSpPr/>
          <p:nvPr>
            <p:ph idx="5" type="pic"/>
          </p:nvPr>
        </p:nvSpPr>
        <p:spPr>
          <a:xfrm>
            <a:off x="5840015" y="2559049"/>
            <a:ext cx="897300" cy="1609200"/>
          </a:xfrm>
          <a:prstGeom prst="rect">
            <a:avLst/>
          </a:prstGeom>
          <a:noFill/>
          <a:ln>
            <a:noFill/>
          </a:ln>
        </p:spPr>
      </p:sp>
      <p:sp>
        <p:nvSpPr>
          <p:cNvPr id="225" name="Google Shape;225;p42"/>
          <p:cNvSpPr/>
          <p:nvPr>
            <p:ph idx="6" type="pic"/>
          </p:nvPr>
        </p:nvSpPr>
        <p:spPr>
          <a:xfrm>
            <a:off x="7529115" y="2559049"/>
            <a:ext cx="897300" cy="16092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6" name="Shape 226"/>
        <p:cNvGrpSpPr/>
        <p:nvPr/>
      </p:nvGrpSpPr>
      <p:grpSpPr>
        <a:xfrm>
          <a:off x="0" y="0"/>
          <a:ext cx="0" cy="0"/>
          <a:chOff x="0" y="0"/>
          <a:chExt cx="0" cy="0"/>
        </a:xfrm>
      </p:grpSpPr>
      <p:sp>
        <p:nvSpPr>
          <p:cNvPr id="227" name="Google Shape;227;p43"/>
          <p:cNvSpPr/>
          <p:nvPr>
            <p:ph idx="2" type="pic"/>
          </p:nvPr>
        </p:nvSpPr>
        <p:spPr>
          <a:xfrm>
            <a:off x="836216" y="2559049"/>
            <a:ext cx="897300" cy="1609200"/>
          </a:xfrm>
          <a:prstGeom prst="rect">
            <a:avLst/>
          </a:prstGeom>
          <a:noFill/>
          <a:ln>
            <a:noFill/>
          </a:ln>
        </p:spPr>
      </p:sp>
      <p:sp>
        <p:nvSpPr>
          <p:cNvPr id="228" name="Google Shape;228;p43"/>
          <p:cNvSpPr/>
          <p:nvPr>
            <p:ph idx="3" type="pic"/>
          </p:nvPr>
        </p:nvSpPr>
        <p:spPr>
          <a:xfrm>
            <a:off x="2493566" y="2559049"/>
            <a:ext cx="897300" cy="1609200"/>
          </a:xfrm>
          <a:prstGeom prst="rect">
            <a:avLst/>
          </a:prstGeom>
          <a:noFill/>
          <a:ln>
            <a:noFill/>
          </a:ln>
        </p:spPr>
      </p:sp>
      <p:sp>
        <p:nvSpPr>
          <p:cNvPr id="229" name="Google Shape;229;p43"/>
          <p:cNvSpPr/>
          <p:nvPr>
            <p:ph idx="4" type="pic"/>
          </p:nvPr>
        </p:nvSpPr>
        <p:spPr>
          <a:xfrm>
            <a:off x="4227116" y="2559049"/>
            <a:ext cx="897300" cy="1609200"/>
          </a:xfrm>
          <a:prstGeom prst="rect">
            <a:avLst/>
          </a:prstGeom>
          <a:noFill/>
          <a:ln>
            <a:noFill/>
          </a:ln>
        </p:spPr>
      </p:sp>
      <p:sp>
        <p:nvSpPr>
          <p:cNvPr id="230" name="Google Shape;230;p43"/>
          <p:cNvSpPr/>
          <p:nvPr>
            <p:ph idx="5" type="pic"/>
          </p:nvPr>
        </p:nvSpPr>
        <p:spPr>
          <a:xfrm>
            <a:off x="5840015" y="2559049"/>
            <a:ext cx="897300" cy="1609200"/>
          </a:xfrm>
          <a:prstGeom prst="rect">
            <a:avLst/>
          </a:prstGeom>
          <a:noFill/>
          <a:ln>
            <a:noFill/>
          </a:ln>
        </p:spPr>
      </p:sp>
      <p:sp>
        <p:nvSpPr>
          <p:cNvPr id="231" name="Google Shape;231;p43"/>
          <p:cNvSpPr/>
          <p:nvPr>
            <p:ph idx="6" type="pic"/>
          </p:nvPr>
        </p:nvSpPr>
        <p:spPr>
          <a:xfrm>
            <a:off x="7929165" y="2559049"/>
            <a:ext cx="897300" cy="16092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232" name="Shape 232"/>
        <p:cNvGrpSpPr/>
        <p:nvPr/>
      </p:nvGrpSpPr>
      <p:grpSpPr>
        <a:xfrm>
          <a:off x="0" y="0"/>
          <a:ext cx="0" cy="0"/>
          <a:chOff x="0" y="0"/>
          <a:chExt cx="0" cy="0"/>
        </a:xfrm>
      </p:grpSpPr>
      <p:sp>
        <p:nvSpPr>
          <p:cNvPr id="233" name="Google Shape;233;p44"/>
          <p:cNvSpPr/>
          <p:nvPr>
            <p:ph idx="2" type="pic"/>
          </p:nvPr>
        </p:nvSpPr>
        <p:spPr>
          <a:xfrm>
            <a:off x="0" y="275829"/>
            <a:ext cx="9144000" cy="40650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234" name="Shape 234"/>
        <p:cNvGrpSpPr/>
        <p:nvPr/>
      </p:nvGrpSpPr>
      <p:grpSpPr>
        <a:xfrm>
          <a:off x="0" y="0"/>
          <a:ext cx="0" cy="0"/>
          <a:chOff x="0" y="0"/>
          <a:chExt cx="0" cy="0"/>
        </a:xfrm>
      </p:grpSpPr>
      <p:sp>
        <p:nvSpPr>
          <p:cNvPr id="235" name="Google Shape;235;p45"/>
          <p:cNvSpPr/>
          <p:nvPr>
            <p:ph idx="2" type="pic"/>
          </p:nvPr>
        </p:nvSpPr>
        <p:spPr>
          <a:xfrm>
            <a:off x="891097" y="2005354"/>
            <a:ext cx="2201100" cy="1413900"/>
          </a:xfrm>
          <a:prstGeom prst="rect">
            <a:avLst/>
          </a:prstGeom>
          <a:noFill/>
          <a:ln>
            <a:noFill/>
          </a:ln>
        </p:spPr>
      </p:sp>
      <p:sp>
        <p:nvSpPr>
          <p:cNvPr id="236" name="Google Shape;236;p45"/>
          <p:cNvSpPr/>
          <p:nvPr>
            <p:ph idx="3" type="pic"/>
          </p:nvPr>
        </p:nvSpPr>
        <p:spPr>
          <a:xfrm>
            <a:off x="3277109" y="2003313"/>
            <a:ext cx="2201100" cy="1413900"/>
          </a:xfrm>
          <a:prstGeom prst="rect">
            <a:avLst/>
          </a:prstGeom>
          <a:noFill/>
          <a:ln>
            <a:noFill/>
          </a:ln>
        </p:spPr>
      </p:sp>
      <p:sp>
        <p:nvSpPr>
          <p:cNvPr id="237" name="Google Shape;237;p45"/>
          <p:cNvSpPr/>
          <p:nvPr>
            <p:ph idx="4" type="pic"/>
          </p:nvPr>
        </p:nvSpPr>
        <p:spPr>
          <a:xfrm>
            <a:off x="5822326" y="2007395"/>
            <a:ext cx="2201100" cy="14139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238" name="Shape 238"/>
        <p:cNvGrpSpPr/>
        <p:nvPr/>
      </p:nvGrpSpPr>
      <p:grpSpPr>
        <a:xfrm>
          <a:off x="0" y="0"/>
          <a:ext cx="0" cy="0"/>
          <a:chOff x="0" y="0"/>
          <a:chExt cx="0" cy="0"/>
        </a:xfrm>
      </p:grpSpPr>
      <p:sp>
        <p:nvSpPr>
          <p:cNvPr id="239" name="Google Shape;239;p46"/>
          <p:cNvSpPr/>
          <p:nvPr>
            <p:ph idx="2" type="pic"/>
          </p:nvPr>
        </p:nvSpPr>
        <p:spPr>
          <a:xfrm>
            <a:off x="0" y="780654"/>
            <a:ext cx="9144000" cy="4065000"/>
          </a:xfrm>
          <a:prstGeom prst="rect">
            <a:avLst/>
          </a:prstGeom>
          <a:noFill/>
          <a:ln>
            <a:noFill/>
          </a:ln>
        </p:spPr>
      </p:sp>
      <p:sp>
        <p:nvSpPr>
          <p:cNvPr id="240" name="Google Shape;240;p46"/>
          <p:cNvSpPr/>
          <p:nvPr>
            <p:ph idx="3" type="pic"/>
          </p:nvPr>
        </p:nvSpPr>
        <p:spPr>
          <a:xfrm>
            <a:off x="381069" y="4164204"/>
            <a:ext cx="1714500" cy="979200"/>
          </a:xfrm>
          <a:prstGeom prst="rect">
            <a:avLst/>
          </a:prstGeom>
          <a:noFill/>
          <a:ln>
            <a:noFill/>
          </a:ln>
        </p:spPr>
      </p:sp>
      <p:sp>
        <p:nvSpPr>
          <p:cNvPr id="241" name="Google Shape;241;p46"/>
          <p:cNvSpPr/>
          <p:nvPr>
            <p:ph idx="4" type="pic"/>
          </p:nvPr>
        </p:nvSpPr>
        <p:spPr>
          <a:xfrm>
            <a:off x="2181294" y="4164204"/>
            <a:ext cx="1714500" cy="979200"/>
          </a:xfrm>
          <a:prstGeom prst="rect">
            <a:avLst/>
          </a:prstGeom>
          <a:noFill/>
          <a:ln>
            <a:noFill/>
          </a:ln>
        </p:spPr>
      </p:sp>
      <p:sp>
        <p:nvSpPr>
          <p:cNvPr id="242" name="Google Shape;242;p46"/>
          <p:cNvSpPr/>
          <p:nvPr>
            <p:ph idx="5" type="pic"/>
          </p:nvPr>
        </p:nvSpPr>
        <p:spPr>
          <a:xfrm>
            <a:off x="3981519" y="4164204"/>
            <a:ext cx="1714500" cy="979200"/>
          </a:xfrm>
          <a:prstGeom prst="rect">
            <a:avLst/>
          </a:prstGeom>
          <a:noFill/>
          <a:ln>
            <a:noFill/>
          </a:ln>
        </p:spPr>
      </p:sp>
      <p:sp>
        <p:nvSpPr>
          <p:cNvPr id="243" name="Google Shape;243;p46"/>
          <p:cNvSpPr/>
          <p:nvPr>
            <p:ph idx="6" type="pic"/>
          </p:nvPr>
        </p:nvSpPr>
        <p:spPr>
          <a:xfrm>
            <a:off x="5781744" y="4164204"/>
            <a:ext cx="1714500" cy="979200"/>
          </a:xfrm>
          <a:prstGeom prst="rect">
            <a:avLst/>
          </a:prstGeom>
          <a:noFill/>
          <a:ln>
            <a:noFill/>
          </a:ln>
        </p:spPr>
      </p:sp>
      <p:sp>
        <p:nvSpPr>
          <p:cNvPr id="244" name="Google Shape;244;p46"/>
          <p:cNvSpPr/>
          <p:nvPr>
            <p:ph idx="7" type="pic"/>
          </p:nvPr>
        </p:nvSpPr>
        <p:spPr>
          <a:xfrm>
            <a:off x="7639119" y="4164204"/>
            <a:ext cx="1714500" cy="979200"/>
          </a:xfrm>
          <a:prstGeom prst="rect">
            <a:avLst/>
          </a:prstGeom>
          <a:noFill/>
          <a:ln>
            <a:noFill/>
          </a:ln>
        </p:spPr>
      </p:sp>
      <p:sp>
        <p:nvSpPr>
          <p:cNvPr id="245" name="Google Shape;245;p46"/>
          <p:cNvSpPr txBox="1"/>
          <p:nvPr/>
        </p:nvSpPr>
        <p:spPr>
          <a:xfrm>
            <a:off x="334947" y="3725477"/>
            <a:ext cx="109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My list</a:t>
            </a:r>
            <a:endParaRPr sz="110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246" name="Shape 2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hyperlink" Target="http://ppthemes.com/" TargetMode="External"/><Relationship Id="rId2" Type="http://schemas.openxmlformats.org/officeDocument/2006/relationships/hyperlink" Target="http://shopping.ppthemes.com/" TargetMode="External"/><Relationship Id="rId3" Type="http://schemas.openxmlformats.org/officeDocument/2006/relationships/image" Target="../media/image4.png"/><Relationship Id="rId4" Type="http://schemas.openxmlformats.org/officeDocument/2006/relationships/hyperlink" Target="https://slidesgratis.com/" TargetMode="Externa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5" Type="http://schemas.openxmlformats.org/officeDocument/2006/relationships/image" Target="../media/image10.png"/><Relationship Id="rId19" Type="http://schemas.openxmlformats.org/officeDocument/2006/relationships/theme" Target="../theme/theme5.xml"/><Relationship Id="rId6" Type="http://schemas.openxmlformats.org/officeDocument/2006/relationships/hyperlink" Target="http://ppthemes.com/" TargetMode="External"/><Relationship Id="rId18" Type="http://schemas.openxmlformats.org/officeDocument/2006/relationships/slideLayout" Target="../slideLayouts/slideLayout33.xml"/><Relationship Id="rId7" Type="http://schemas.openxmlformats.org/officeDocument/2006/relationships/hyperlink" Target="http://shopping.ppthemes.com/" TargetMode="External"/><Relationship Id="rId8" Type="http://schemas.openxmlformats.org/officeDocument/2006/relationships/hyperlink" Target="https://slidesgratis.com/" TargetMode="Externa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hyperlink" Target="http://ppthemes.com/" TargetMode="External"/><Relationship Id="rId2" Type="http://schemas.openxmlformats.org/officeDocument/2006/relationships/hyperlink" Target="http://shopping.ppthemes.com/" TargetMode="External"/><Relationship Id="rId3" Type="http://schemas.openxmlformats.org/officeDocument/2006/relationships/image" Target="../media/image4.png"/><Relationship Id="rId4" Type="http://schemas.openxmlformats.org/officeDocument/2006/relationships/hyperlink" Target="https://slidesgratis.com/" TargetMode="Externa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5" Type="http://schemas.openxmlformats.org/officeDocument/2006/relationships/image" Target="../media/image10.png"/><Relationship Id="rId19" Type="http://schemas.openxmlformats.org/officeDocument/2006/relationships/theme" Target="../theme/theme1.xml"/><Relationship Id="rId6" Type="http://schemas.openxmlformats.org/officeDocument/2006/relationships/hyperlink" Target="http://ppthemes.com/" TargetMode="External"/><Relationship Id="rId18" Type="http://schemas.openxmlformats.org/officeDocument/2006/relationships/slideLayout" Target="../slideLayouts/slideLayout43.xml"/><Relationship Id="rId7" Type="http://schemas.openxmlformats.org/officeDocument/2006/relationships/hyperlink" Target="http://shopping.ppthemes.com/" TargetMode="External"/><Relationship Id="rId8" Type="http://schemas.openxmlformats.org/officeDocument/2006/relationships/hyperlink" Target="https://slidesgratis.com/" TargetMode="Externa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26"/>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3" name="Google Shape;133;p26"/>
          <p:cNvSpPr/>
          <p:nvPr/>
        </p:nvSpPr>
        <p:spPr>
          <a:xfrm>
            <a:off x="0" y="-883609"/>
            <a:ext cx="9144000" cy="870533"/>
          </a:xfrm>
          <a:prstGeom prst="rect">
            <a:avLst/>
          </a:prstGeom>
          <a:solidFill>
            <a:srgbClr val="4C033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4" name="Google Shape;134;p26"/>
          <p:cNvSpPr txBox="1"/>
          <p:nvPr/>
        </p:nvSpPr>
        <p:spPr>
          <a:xfrm>
            <a:off x="1315425" y="-679328"/>
            <a:ext cx="2461299"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sng" cap="none" strike="noStrike">
                <a:solidFill>
                  <a:schemeClr val="hlink"/>
                </a:solidFill>
                <a:latin typeface="Calibri"/>
                <a:ea typeface="Calibri"/>
                <a:cs typeface="Calibri"/>
                <a:sym typeface="Calibri"/>
                <a:hlinkClick r:id="rId1"/>
              </a:rPr>
              <a:t>http://ppthemes.com/</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2"/>
              </a:rPr>
              <a:t>http://shopping.ppthemes.com/</a:t>
            </a:r>
            <a:r>
              <a:rPr lang="en" sz="1400">
                <a:solidFill>
                  <a:schemeClr val="lt1"/>
                </a:solidFill>
                <a:latin typeface="Calibri"/>
                <a:ea typeface="Calibri"/>
                <a:cs typeface="Calibri"/>
                <a:sym typeface="Calibri"/>
              </a:rPr>
              <a:t> </a:t>
            </a:r>
            <a:endParaRPr sz="1100"/>
          </a:p>
        </p:txBody>
      </p:sp>
      <p:pic>
        <p:nvPicPr>
          <p:cNvPr id="135" name="Google Shape;135;p26"/>
          <p:cNvPicPr preferRelativeResize="0"/>
          <p:nvPr/>
        </p:nvPicPr>
        <p:blipFill rotWithShape="1">
          <a:blip r:embed="rId3">
            <a:alphaModFix/>
          </a:blip>
          <a:srcRect b="0" l="0" r="0" t="0"/>
          <a:stretch/>
        </p:blipFill>
        <p:spPr>
          <a:xfrm>
            <a:off x="5257090" y="-812367"/>
            <a:ext cx="1166833" cy="728051"/>
          </a:xfrm>
          <a:prstGeom prst="rect">
            <a:avLst/>
          </a:prstGeom>
          <a:noFill/>
          <a:ln>
            <a:noFill/>
          </a:ln>
        </p:spPr>
      </p:pic>
      <p:sp>
        <p:nvSpPr>
          <p:cNvPr id="136" name="Google Shape;136;p26"/>
          <p:cNvSpPr txBox="1"/>
          <p:nvPr/>
        </p:nvSpPr>
        <p:spPr>
          <a:xfrm>
            <a:off x="6494865" y="-483829"/>
            <a:ext cx="199477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4"/>
              </a:rPr>
              <a:t>https://slidesgratis.com/</a:t>
            </a:r>
            <a:r>
              <a:rPr lang="en" sz="1400">
                <a:solidFill>
                  <a:schemeClr val="lt1"/>
                </a:solidFill>
                <a:latin typeface="Calibri"/>
                <a:ea typeface="Calibri"/>
                <a:cs typeface="Calibri"/>
                <a:sym typeface="Calibri"/>
              </a:rPr>
              <a:t> </a:t>
            </a:r>
            <a:endParaRPr sz="1100"/>
          </a:p>
        </p:txBody>
      </p:sp>
      <p:pic>
        <p:nvPicPr>
          <p:cNvPr id="137" name="Google Shape;137;p26"/>
          <p:cNvPicPr preferRelativeResize="0"/>
          <p:nvPr/>
        </p:nvPicPr>
        <p:blipFill rotWithShape="1">
          <a:blip r:embed="rId5">
            <a:alphaModFix/>
          </a:blip>
          <a:srcRect b="30833" l="0" r="12614" t="26389"/>
          <a:stretch/>
        </p:blipFill>
        <p:spPr>
          <a:xfrm>
            <a:off x="241023" y="-730904"/>
            <a:ext cx="1003460" cy="491229"/>
          </a:xfrm>
          <a:prstGeom prst="rect">
            <a:avLst/>
          </a:prstGeom>
          <a:noFill/>
          <a:ln>
            <a:noFill/>
          </a:ln>
        </p:spPr>
      </p:pic>
      <p:sp>
        <p:nvSpPr>
          <p:cNvPr id="138" name="Google Shape;138;p26"/>
          <p:cNvSpPr/>
          <p:nvPr/>
        </p:nvSpPr>
        <p:spPr>
          <a:xfrm>
            <a:off x="0" y="-883609"/>
            <a:ext cx="9144000" cy="870533"/>
          </a:xfrm>
          <a:prstGeom prst="rect">
            <a:avLst/>
          </a:prstGeom>
          <a:solidFill>
            <a:srgbClr val="4C033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9" name="Google Shape;139;p26"/>
          <p:cNvSpPr txBox="1"/>
          <p:nvPr/>
        </p:nvSpPr>
        <p:spPr>
          <a:xfrm>
            <a:off x="1315425" y="-679328"/>
            <a:ext cx="1804821"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6"/>
              </a:rPr>
              <a:t>http://ppthemes.com/</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7"/>
              </a:rPr>
              <a:t>http://pptbundle.com/</a:t>
            </a:r>
            <a:r>
              <a:rPr lang="en" sz="1400">
                <a:solidFill>
                  <a:schemeClr val="lt1"/>
                </a:solidFill>
                <a:latin typeface="Calibri"/>
                <a:ea typeface="Calibri"/>
                <a:cs typeface="Calibri"/>
                <a:sym typeface="Calibri"/>
              </a:rPr>
              <a:t> </a:t>
            </a:r>
            <a:endParaRPr sz="1100"/>
          </a:p>
        </p:txBody>
      </p:sp>
      <p:pic>
        <p:nvPicPr>
          <p:cNvPr id="140" name="Google Shape;140;p26"/>
          <p:cNvPicPr preferRelativeResize="0"/>
          <p:nvPr/>
        </p:nvPicPr>
        <p:blipFill rotWithShape="1">
          <a:blip r:embed="rId3">
            <a:alphaModFix/>
          </a:blip>
          <a:srcRect b="0" l="0" r="0" t="0"/>
          <a:stretch/>
        </p:blipFill>
        <p:spPr>
          <a:xfrm>
            <a:off x="5257090" y="-812367"/>
            <a:ext cx="1166833" cy="728051"/>
          </a:xfrm>
          <a:prstGeom prst="rect">
            <a:avLst/>
          </a:prstGeom>
          <a:noFill/>
          <a:ln>
            <a:noFill/>
          </a:ln>
        </p:spPr>
      </p:pic>
      <p:sp>
        <p:nvSpPr>
          <p:cNvPr id="141" name="Google Shape;141;p26"/>
          <p:cNvSpPr txBox="1"/>
          <p:nvPr/>
        </p:nvSpPr>
        <p:spPr>
          <a:xfrm>
            <a:off x="6494865" y="-483829"/>
            <a:ext cx="199477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8"/>
              </a:rPr>
              <a:t>https://slidesgratis.com/</a:t>
            </a:r>
            <a:r>
              <a:rPr lang="en" sz="1400">
                <a:solidFill>
                  <a:schemeClr val="lt1"/>
                </a:solidFill>
                <a:latin typeface="Calibri"/>
                <a:ea typeface="Calibri"/>
                <a:cs typeface="Calibri"/>
                <a:sym typeface="Calibri"/>
              </a:rPr>
              <a:t> </a:t>
            </a:r>
            <a:endParaRPr sz="1100"/>
          </a:p>
        </p:txBody>
      </p:sp>
      <p:pic>
        <p:nvPicPr>
          <p:cNvPr id="142" name="Google Shape;142;p26"/>
          <p:cNvPicPr preferRelativeResize="0"/>
          <p:nvPr/>
        </p:nvPicPr>
        <p:blipFill rotWithShape="1">
          <a:blip r:embed="rId5">
            <a:alphaModFix/>
          </a:blip>
          <a:srcRect b="30833" l="0" r="12614" t="26389"/>
          <a:stretch/>
        </p:blipFill>
        <p:spPr>
          <a:xfrm>
            <a:off x="241023" y="-730904"/>
            <a:ext cx="1003460" cy="49122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sp>
        <p:nvSpPr>
          <p:cNvPr id="190" name="Google Shape;190;p37"/>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1" name="Google Shape;191;p37"/>
          <p:cNvSpPr/>
          <p:nvPr/>
        </p:nvSpPr>
        <p:spPr>
          <a:xfrm>
            <a:off x="0" y="-883609"/>
            <a:ext cx="9144000" cy="870600"/>
          </a:xfrm>
          <a:prstGeom prst="rect">
            <a:avLst/>
          </a:prstGeom>
          <a:solidFill>
            <a:srgbClr val="4C033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2" name="Google Shape;192;p37"/>
          <p:cNvSpPr txBox="1"/>
          <p:nvPr/>
        </p:nvSpPr>
        <p:spPr>
          <a:xfrm>
            <a:off x="1315425" y="-679327"/>
            <a:ext cx="24612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sng" cap="none" strike="noStrike">
                <a:solidFill>
                  <a:schemeClr val="hlink"/>
                </a:solidFill>
                <a:latin typeface="Calibri"/>
                <a:ea typeface="Calibri"/>
                <a:cs typeface="Calibri"/>
                <a:sym typeface="Calibri"/>
                <a:hlinkClick r:id="rId1"/>
              </a:rPr>
              <a:t>http://ppthemes.com/</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2"/>
              </a:rPr>
              <a:t>http://shopping.ppthemes.com/</a:t>
            </a:r>
            <a:r>
              <a:rPr lang="en" sz="1400">
                <a:solidFill>
                  <a:schemeClr val="lt1"/>
                </a:solidFill>
                <a:latin typeface="Calibri"/>
                <a:ea typeface="Calibri"/>
                <a:cs typeface="Calibri"/>
                <a:sym typeface="Calibri"/>
              </a:rPr>
              <a:t> </a:t>
            </a:r>
            <a:endParaRPr sz="1100"/>
          </a:p>
        </p:txBody>
      </p:sp>
      <p:pic>
        <p:nvPicPr>
          <p:cNvPr id="193" name="Google Shape;193;p37"/>
          <p:cNvPicPr preferRelativeResize="0"/>
          <p:nvPr/>
        </p:nvPicPr>
        <p:blipFill rotWithShape="1">
          <a:blip r:embed="rId3">
            <a:alphaModFix/>
          </a:blip>
          <a:srcRect b="0" l="0" r="0" t="0"/>
          <a:stretch/>
        </p:blipFill>
        <p:spPr>
          <a:xfrm>
            <a:off x="5257090" y="-812367"/>
            <a:ext cx="1166833" cy="728051"/>
          </a:xfrm>
          <a:prstGeom prst="rect">
            <a:avLst/>
          </a:prstGeom>
          <a:noFill/>
          <a:ln>
            <a:noFill/>
          </a:ln>
        </p:spPr>
      </p:pic>
      <p:sp>
        <p:nvSpPr>
          <p:cNvPr id="194" name="Google Shape;194;p37"/>
          <p:cNvSpPr txBox="1"/>
          <p:nvPr/>
        </p:nvSpPr>
        <p:spPr>
          <a:xfrm>
            <a:off x="6494865" y="-483829"/>
            <a:ext cx="1995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4"/>
              </a:rPr>
              <a:t>https://slidesgratis.com/</a:t>
            </a:r>
            <a:r>
              <a:rPr lang="en" sz="1400">
                <a:solidFill>
                  <a:schemeClr val="lt1"/>
                </a:solidFill>
                <a:latin typeface="Calibri"/>
                <a:ea typeface="Calibri"/>
                <a:cs typeface="Calibri"/>
                <a:sym typeface="Calibri"/>
              </a:rPr>
              <a:t> </a:t>
            </a:r>
            <a:endParaRPr sz="1100"/>
          </a:p>
        </p:txBody>
      </p:sp>
      <p:pic>
        <p:nvPicPr>
          <p:cNvPr id="195" name="Google Shape;195;p37"/>
          <p:cNvPicPr preferRelativeResize="0"/>
          <p:nvPr/>
        </p:nvPicPr>
        <p:blipFill rotWithShape="1">
          <a:blip r:embed="rId5">
            <a:alphaModFix/>
          </a:blip>
          <a:srcRect b="30833" l="0" r="12617" t="26389"/>
          <a:stretch/>
        </p:blipFill>
        <p:spPr>
          <a:xfrm>
            <a:off x="241023" y="-730904"/>
            <a:ext cx="1003460" cy="491230"/>
          </a:xfrm>
          <a:prstGeom prst="rect">
            <a:avLst/>
          </a:prstGeom>
          <a:noFill/>
          <a:ln>
            <a:noFill/>
          </a:ln>
        </p:spPr>
      </p:pic>
      <p:sp>
        <p:nvSpPr>
          <p:cNvPr id="196" name="Google Shape;196;p37"/>
          <p:cNvSpPr/>
          <p:nvPr/>
        </p:nvSpPr>
        <p:spPr>
          <a:xfrm>
            <a:off x="0" y="-883609"/>
            <a:ext cx="9144000" cy="870600"/>
          </a:xfrm>
          <a:prstGeom prst="rect">
            <a:avLst/>
          </a:prstGeom>
          <a:solidFill>
            <a:srgbClr val="4C033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7" name="Google Shape;197;p37"/>
          <p:cNvSpPr txBox="1"/>
          <p:nvPr/>
        </p:nvSpPr>
        <p:spPr>
          <a:xfrm>
            <a:off x="1315425" y="-679327"/>
            <a:ext cx="1804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6"/>
              </a:rPr>
              <a:t>http://ppthemes.com/</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7"/>
              </a:rPr>
              <a:t>http://pptbundle.com/</a:t>
            </a:r>
            <a:r>
              <a:rPr lang="en" sz="1400">
                <a:solidFill>
                  <a:schemeClr val="lt1"/>
                </a:solidFill>
                <a:latin typeface="Calibri"/>
                <a:ea typeface="Calibri"/>
                <a:cs typeface="Calibri"/>
                <a:sym typeface="Calibri"/>
              </a:rPr>
              <a:t> </a:t>
            </a:r>
            <a:endParaRPr sz="1100"/>
          </a:p>
        </p:txBody>
      </p:sp>
      <p:pic>
        <p:nvPicPr>
          <p:cNvPr id="198" name="Google Shape;198;p37"/>
          <p:cNvPicPr preferRelativeResize="0"/>
          <p:nvPr/>
        </p:nvPicPr>
        <p:blipFill rotWithShape="1">
          <a:blip r:embed="rId3">
            <a:alphaModFix/>
          </a:blip>
          <a:srcRect b="0" l="0" r="0" t="0"/>
          <a:stretch/>
        </p:blipFill>
        <p:spPr>
          <a:xfrm>
            <a:off x="5257090" y="-812367"/>
            <a:ext cx="1166833" cy="728051"/>
          </a:xfrm>
          <a:prstGeom prst="rect">
            <a:avLst/>
          </a:prstGeom>
          <a:noFill/>
          <a:ln>
            <a:noFill/>
          </a:ln>
        </p:spPr>
      </p:pic>
      <p:sp>
        <p:nvSpPr>
          <p:cNvPr id="199" name="Google Shape;199;p37"/>
          <p:cNvSpPr txBox="1"/>
          <p:nvPr/>
        </p:nvSpPr>
        <p:spPr>
          <a:xfrm>
            <a:off x="6494865" y="-483829"/>
            <a:ext cx="1995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8"/>
              </a:rPr>
              <a:t>https://slidesgratis.com/</a:t>
            </a:r>
            <a:r>
              <a:rPr lang="en" sz="1400">
                <a:solidFill>
                  <a:schemeClr val="lt1"/>
                </a:solidFill>
                <a:latin typeface="Calibri"/>
                <a:ea typeface="Calibri"/>
                <a:cs typeface="Calibri"/>
                <a:sym typeface="Calibri"/>
              </a:rPr>
              <a:t> </a:t>
            </a:r>
            <a:endParaRPr sz="1100"/>
          </a:p>
        </p:txBody>
      </p:sp>
      <p:pic>
        <p:nvPicPr>
          <p:cNvPr id="200" name="Google Shape;200;p37"/>
          <p:cNvPicPr preferRelativeResize="0"/>
          <p:nvPr/>
        </p:nvPicPr>
        <p:blipFill rotWithShape="1">
          <a:blip r:embed="rId5">
            <a:alphaModFix/>
          </a:blip>
          <a:srcRect b="30833" l="0" r="12617" t="26389"/>
          <a:stretch/>
        </p:blipFill>
        <p:spPr>
          <a:xfrm>
            <a:off x="241023" y="-730904"/>
            <a:ext cx="1003460" cy="49123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2.jp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4.jpg"/><Relationship Id="rId9" Type="http://schemas.openxmlformats.org/officeDocument/2006/relationships/image" Target="../media/image5.jpg"/><Relationship Id="rId5" Type="http://schemas.openxmlformats.org/officeDocument/2006/relationships/image" Target="../media/image18.jpg"/><Relationship Id="rId6" Type="http://schemas.openxmlformats.org/officeDocument/2006/relationships/image" Target="../media/image16.jpg"/><Relationship Id="rId7" Type="http://schemas.openxmlformats.org/officeDocument/2006/relationships/image" Target="../media/image28.jpg"/><Relationship Id="rId8"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1.jpg"/><Relationship Id="rId4" Type="http://schemas.openxmlformats.org/officeDocument/2006/relationships/image" Target="../media/image15.jpg"/><Relationship Id="rId5"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32.jpg"/><Relationship Id="rId5" Type="http://schemas.openxmlformats.org/officeDocument/2006/relationships/image" Target="../media/image17.jpg"/><Relationship Id="rId6"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1" Type="http://schemas.openxmlformats.org/officeDocument/2006/relationships/image" Target="../media/image12.jpg"/><Relationship Id="rId10" Type="http://schemas.openxmlformats.org/officeDocument/2006/relationships/image" Target="../media/image7.jp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4.jpg"/><Relationship Id="rId9" Type="http://schemas.openxmlformats.org/officeDocument/2006/relationships/image" Target="../media/image18.jpg"/><Relationship Id="rId5" Type="http://schemas.openxmlformats.org/officeDocument/2006/relationships/image" Target="../media/image16.jpg"/><Relationship Id="rId6" Type="http://schemas.openxmlformats.org/officeDocument/2006/relationships/image" Target="../media/image28.jpg"/><Relationship Id="rId7" Type="http://schemas.openxmlformats.org/officeDocument/2006/relationships/image" Target="../media/image5.jpg"/><Relationship Id="rId8"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image" Target="../media/image20.jpg"/><Relationship Id="rId5" Type="http://schemas.openxmlformats.org/officeDocument/2006/relationships/image" Target="../media/image26.jpg"/><Relationship Id="rId6" Type="http://schemas.openxmlformats.org/officeDocument/2006/relationships/image" Target="../media/image29.jpg"/><Relationship Id="rId7"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48"/>
          <p:cNvGrpSpPr/>
          <p:nvPr/>
        </p:nvGrpSpPr>
        <p:grpSpPr>
          <a:xfrm>
            <a:off x="2648144" y="2051793"/>
            <a:ext cx="3859812" cy="1038628"/>
            <a:chOff x="3283107" y="2671620"/>
            <a:chExt cx="5622870" cy="1513045"/>
          </a:xfrm>
        </p:grpSpPr>
        <p:sp>
          <p:nvSpPr>
            <p:cNvPr id="252" name="Google Shape;252;p48"/>
            <p:cNvSpPr/>
            <p:nvPr/>
          </p:nvSpPr>
          <p:spPr>
            <a:xfrm>
              <a:off x="3283107" y="2671976"/>
              <a:ext cx="769710" cy="1512689"/>
            </a:xfrm>
            <a:custGeom>
              <a:rect b="b" l="l" r="r" t="t"/>
              <a:pathLst>
                <a:path extrusionOk="0" h="1512689" w="769710">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 name="Google Shape;253;p48"/>
            <p:cNvSpPr/>
            <p:nvPr/>
          </p:nvSpPr>
          <p:spPr>
            <a:xfrm>
              <a:off x="8047056" y="2671971"/>
              <a:ext cx="858921" cy="1512047"/>
            </a:xfrm>
            <a:custGeom>
              <a:rect b="b" l="l" r="r" t="t"/>
              <a:pathLst>
                <a:path extrusionOk="0" h="1512047" w="858921">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 name="Google Shape;254;p48"/>
            <p:cNvSpPr/>
            <p:nvPr/>
          </p:nvSpPr>
          <p:spPr>
            <a:xfrm>
              <a:off x="4281328" y="2671767"/>
              <a:ext cx="653651" cy="1396785"/>
            </a:xfrm>
            <a:custGeom>
              <a:rect b="b" l="l" r="r" t="t"/>
              <a:pathLst>
                <a:path extrusionOk="0" h="1396785" w="653651">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 name="Google Shape;255;p48"/>
            <p:cNvSpPr/>
            <p:nvPr/>
          </p:nvSpPr>
          <p:spPr>
            <a:xfrm>
              <a:off x="5974096" y="2671766"/>
              <a:ext cx="663375" cy="1317013"/>
            </a:xfrm>
            <a:custGeom>
              <a:rect b="b" l="l" r="r" t="t"/>
              <a:pathLst>
                <a:path extrusionOk="0" h="1317013" w="663375">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 name="Google Shape;256;p48"/>
            <p:cNvSpPr/>
            <p:nvPr/>
          </p:nvSpPr>
          <p:spPr>
            <a:xfrm>
              <a:off x="5089957" y="2671841"/>
              <a:ext cx="734852" cy="1330420"/>
            </a:xfrm>
            <a:custGeom>
              <a:rect b="b" l="l" r="r" t="t"/>
              <a:pathLst>
                <a:path extrusionOk="0" h="1330420" w="734852">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 name="Google Shape;257;p48"/>
            <p:cNvSpPr/>
            <p:nvPr/>
          </p:nvSpPr>
          <p:spPr>
            <a:xfrm>
              <a:off x="6790332" y="2671693"/>
              <a:ext cx="648400" cy="1359913"/>
            </a:xfrm>
            <a:custGeom>
              <a:rect b="b" l="l" r="r" t="t"/>
              <a:pathLst>
                <a:path extrusionOk="0" h="1359913" w="648400">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 name="Google Shape;258;p48"/>
            <p:cNvSpPr/>
            <p:nvPr/>
          </p:nvSpPr>
          <p:spPr>
            <a:xfrm>
              <a:off x="7629214" y="2671620"/>
              <a:ext cx="236304" cy="1392345"/>
            </a:xfrm>
            <a:custGeom>
              <a:rect b="b" l="l" r="r" t="t"/>
              <a:pathLst>
                <a:path extrusionOk="0" h="1392345" w="236304">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59" name="Google Shape;259;p48"/>
          <p:cNvSpPr txBox="1"/>
          <p:nvPr/>
        </p:nvSpPr>
        <p:spPr>
          <a:xfrm>
            <a:off x="2911200" y="3297575"/>
            <a:ext cx="33216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Inter"/>
                <a:ea typeface="Inter"/>
                <a:cs typeface="Inter"/>
                <a:sym typeface="Inter"/>
              </a:rPr>
              <a:t>B BUS 320 Marketing Plan</a:t>
            </a:r>
            <a:endParaRPr b="1" sz="1800">
              <a:solidFill>
                <a:schemeClr val="lt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57"/>
          <p:cNvPicPr preferRelativeResize="0"/>
          <p:nvPr/>
        </p:nvPicPr>
        <p:blipFill>
          <a:blip r:embed="rId3">
            <a:alphaModFix/>
          </a:blip>
          <a:stretch>
            <a:fillRect/>
          </a:stretch>
        </p:blipFill>
        <p:spPr>
          <a:xfrm>
            <a:off x="2941700" y="152400"/>
            <a:ext cx="3260610"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grpSp>
        <p:nvGrpSpPr>
          <p:cNvPr id="501" name="Google Shape;501;p58"/>
          <p:cNvGrpSpPr/>
          <p:nvPr/>
        </p:nvGrpSpPr>
        <p:grpSpPr>
          <a:xfrm>
            <a:off x="2971799" y="2051543"/>
            <a:ext cx="3200401" cy="966667"/>
            <a:chOff x="3262471" y="3795965"/>
            <a:chExt cx="5672750" cy="1713430"/>
          </a:xfrm>
        </p:grpSpPr>
        <p:sp>
          <p:nvSpPr>
            <p:cNvPr id="502" name="Google Shape;502;p58"/>
            <p:cNvSpPr/>
            <p:nvPr/>
          </p:nvSpPr>
          <p:spPr>
            <a:xfrm>
              <a:off x="6182817" y="3811149"/>
              <a:ext cx="842201" cy="1513444"/>
            </a:xfrm>
            <a:custGeom>
              <a:rect b="b" l="l" r="r" t="t"/>
              <a:pathLst>
                <a:path extrusionOk="0" h="1513444" w="842201">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3" name="Google Shape;503;p58"/>
            <p:cNvSpPr/>
            <p:nvPr/>
          </p:nvSpPr>
          <p:spPr>
            <a:xfrm>
              <a:off x="4189789" y="3811979"/>
              <a:ext cx="836850" cy="1598380"/>
            </a:xfrm>
            <a:custGeom>
              <a:rect b="b" l="l" r="r" t="t"/>
              <a:pathLst>
                <a:path extrusionOk="0" h="1598380" w="83685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4" name="Google Shape;504;p58"/>
            <p:cNvSpPr/>
            <p:nvPr/>
          </p:nvSpPr>
          <p:spPr>
            <a:xfrm>
              <a:off x="7206499" y="3811551"/>
              <a:ext cx="874580" cy="1605119"/>
            </a:xfrm>
            <a:custGeom>
              <a:rect b="b" l="l" r="r" t="t"/>
              <a:pathLst>
                <a:path extrusionOk="0" h="1605119" w="874580">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5" name="Google Shape;505;p58"/>
            <p:cNvSpPr/>
            <p:nvPr/>
          </p:nvSpPr>
          <p:spPr>
            <a:xfrm>
              <a:off x="5146488" y="3811325"/>
              <a:ext cx="919811" cy="1515269"/>
            </a:xfrm>
            <a:custGeom>
              <a:rect b="b" l="l" r="r" t="t"/>
              <a:pathLst>
                <a:path extrusionOk="0" h="1515269" w="919811">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6" name="Google Shape;506;p58"/>
            <p:cNvSpPr/>
            <p:nvPr/>
          </p:nvSpPr>
          <p:spPr>
            <a:xfrm>
              <a:off x="8144105" y="3795965"/>
              <a:ext cx="791116" cy="1713430"/>
            </a:xfrm>
            <a:custGeom>
              <a:rect b="b" l="l" r="r" t="t"/>
              <a:pathLst>
                <a:path extrusionOk="0" h="1713430" w="791116">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7" name="Google Shape;507;p58"/>
            <p:cNvSpPr/>
            <p:nvPr/>
          </p:nvSpPr>
          <p:spPr>
            <a:xfrm>
              <a:off x="3262471" y="3814082"/>
              <a:ext cx="818966" cy="1684929"/>
            </a:xfrm>
            <a:custGeom>
              <a:rect b="b" l="l" r="r" t="t"/>
              <a:pathLst>
                <a:path extrusionOk="0" h="1684929" w="818966">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8" name="Google Shape;508;p58"/>
            <p:cNvSpPr/>
            <p:nvPr/>
          </p:nvSpPr>
          <p:spPr>
            <a:xfrm>
              <a:off x="5468970" y="4075573"/>
              <a:ext cx="246263" cy="731707"/>
            </a:xfrm>
            <a:custGeom>
              <a:rect b="b" l="l" r="r" t="t"/>
              <a:pathLst>
                <a:path extrusionOk="0" h="731707" w="246263">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rgbClr val="17161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File:Netflix-avatar.png - Wikimedia Commons" id="264" name="Google Shape;264;p49"/>
          <p:cNvPicPr preferRelativeResize="0"/>
          <p:nvPr>
            <p:ph idx="4" type="pic"/>
          </p:nvPr>
        </p:nvPicPr>
        <p:blipFill rotWithShape="1">
          <a:blip r:embed="rId3">
            <a:alphaModFix/>
          </a:blip>
          <a:srcRect b="39" l="0" r="0" t="39"/>
          <a:stretch/>
        </p:blipFill>
        <p:spPr>
          <a:xfrm>
            <a:off x="3836989" y="1669512"/>
            <a:ext cx="1413850" cy="1413850"/>
          </a:xfrm>
          <a:prstGeom prst="rect">
            <a:avLst/>
          </a:prstGeom>
          <a:noFill/>
          <a:ln>
            <a:noFill/>
          </a:ln>
        </p:spPr>
      </p:pic>
      <p:sp>
        <p:nvSpPr>
          <p:cNvPr id="265" name="Google Shape;265;p49"/>
          <p:cNvSpPr txBox="1"/>
          <p:nvPr/>
        </p:nvSpPr>
        <p:spPr>
          <a:xfrm>
            <a:off x="3837004" y="3187175"/>
            <a:ext cx="1470000" cy="286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200">
                <a:solidFill>
                  <a:srgbClr val="7F7F7F"/>
                </a:solidFill>
                <a:latin typeface="Helvetica Neue"/>
                <a:ea typeface="Helvetica Neue"/>
                <a:cs typeface="Helvetica Neue"/>
                <a:sym typeface="Helvetica Neue"/>
              </a:rPr>
              <a:t>Darren Chen</a:t>
            </a:r>
            <a:endParaRPr sz="1100"/>
          </a:p>
        </p:txBody>
      </p:sp>
      <p:pic>
        <p:nvPicPr>
          <p:cNvPr id="266" name="Google Shape;266;p49"/>
          <p:cNvPicPr preferRelativeResize="0"/>
          <p:nvPr/>
        </p:nvPicPr>
        <p:blipFill>
          <a:blip r:embed="rId4">
            <a:alphaModFix/>
          </a:blip>
          <a:stretch>
            <a:fillRect/>
          </a:stretch>
        </p:blipFill>
        <p:spPr>
          <a:xfrm>
            <a:off x="3837000" y="1669513"/>
            <a:ext cx="1413850" cy="1434883"/>
          </a:xfrm>
          <a:prstGeom prst="rect">
            <a:avLst/>
          </a:prstGeom>
          <a:noFill/>
          <a:ln>
            <a:noFill/>
          </a:ln>
        </p:spPr>
      </p:pic>
      <p:sp>
        <p:nvSpPr>
          <p:cNvPr id="267" name="Google Shape;267;p49"/>
          <p:cNvSpPr txBox="1"/>
          <p:nvPr/>
        </p:nvSpPr>
        <p:spPr>
          <a:xfrm>
            <a:off x="3175950" y="792700"/>
            <a:ext cx="279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Inter"/>
                <a:ea typeface="Inter"/>
                <a:cs typeface="Inter"/>
                <a:sym typeface="Inter"/>
              </a:rPr>
              <a:t>Who’s Watching?</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0"/>
          <p:cNvSpPr txBox="1"/>
          <p:nvPr/>
        </p:nvSpPr>
        <p:spPr>
          <a:xfrm>
            <a:off x="511250" y="1030938"/>
            <a:ext cx="30171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E50914"/>
                </a:solidFill>
                <a:latin typeface="Inter"/>
                <a:ea typeface="Inter"/>
                <a:cs typeface="Inter"/>
                <a:sym typeface="Inter"/>
              </a:rPr>
              <a:t>INTRODUCTION</a:t>
            </a:r>
            <a:endParaRPr>
              <a:solidFill>
                <a:srgbClr val="E50914"/>
              </a:solidFill>
            </a:endParaRPr>
          </a:p>
        </p:txBody>
      </p:sp>
      <p:sp>
        <p:nvSpPr>
          <p:cNvPr id="273" name="Google Shape;273;p50"/>
          <p:cNvSpPr txBox="1"/>
          <p:nvPr/>
        </p:nvSpPr>
        <p:spPr>
          <a:xfrm>
            <a:off x="543450" y="1581963"/>
            <a:ext cx="3017100" cy="25305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9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Netflix faces the challenge of attracting and retaining subscribers</a:t>
            </a:r>
            <a:br>
              <a:rPr lang="en" sz="1300">
                <a:solidFill>
                  <a:schemeClr val="lt1"/>
                </a:solidFill>
                <a:latin typeface="Inter Light"/>
                <a:ea typeface="Inter Light"/>
                <a:cs typeface="Inter Light"/>
                <a:sym typeface="Inter Light"/>
              </a:rPr>
            </a:b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Our managerial problem is</a:t>
            </a:r>
            <a:endParaRPr sz="13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rPr lang="en" sz="1300">
                <a:solidFill>
                  <a:schemeClr val="lt1"/>
                </a:solidFill>
                <a:latin typeface="Inter Light"/>
                <a:ea typeface="Inter Light"/>
                <a:cs typeface="Inter Light"/>
                <a:sym typeface="Inter Light"/>
              </a:rPr>
              <a:t>Slowing Sales due to increasing streaming competition and poor managerial decisions</a:t>
            </a:r>
            <a:endParaRPr sz="700">
              <a:solidFill>
                <a:schemeClr val="lt1"/>
              </a:solidFill>
              <a:latin typeface="Inter Light"/>
              <a:ea typeface="Inter Light"/>
              <a:cs typeface="Inter Light"/>
              <a:sym typeface="Inter Light"/>
            </a:endParaRPr>
          </a:p>
        </p:txBody>
      </p:sp>
      <p:pic>
        <p:nvPicPr>
          <p:cNvPr descr="A group of people walking&#10;&#10;Description automatically generated with medium confidence" id="274" name="Google Shape;274;p50"/>
          <p:cNvPicPr preferRelativeResize="0"/>
          <p:nvPr>
            <p:ph idx="2" type="pic"/>
          </p:nvPr>
        </p:nvPicPr>
        <p:blipFill rotWithShape="1">
          <a:blip r:embed="rId3">
            <a:alphaModFix/>
          </a:blip>
          <a:srcRect b="0" l="730" r="730" t="0"/>
          <a:stretch/>
        </p:blipFill>
        <p:spPr>
          <a:xfrm>
            <a:off x="5991260" y="774917"/>
            <a:ext cx="1714500" cy="979200"/>
          </a:xfrm>
          <a:prstGeom prst="roundRect">
            <a:avLst>
              <a:gd fmla="val 12361" name="adj"/>
            </a:avLst>
          </a:prstGeom>
          <a:noFill/>
          <a:ln>
            <a:noFill/>
          </a:ln>
          <a:effectLst>
            <a:outerShdw blurRad="101600" rotWithShape="0" algn="t" dir="5400000" dist="38100">
              <a:srgbClr val="000000">
                <a:alpha val="64705"/>
              </a:srgbClr>
            </a:outerShdw>
          </a:effectLst>
        </p:spPr>
      </p:pic>
      <p:pic>
        <p:nvPicPr>
          <p:cNvPr descr="A picture containing logo&#10;&#10;Description automatically generated" id="275" name="Google Shape;275;p50"/>
          <p:cNvPicPr preferRelativeResize="0"/>
          <p:nvPr>
            <p:ph idx="3" type="pic"/>
          </p:nvPr>
        </p:nvPicPr>
        <p:blipFill rotWithShape="1">
          <a:blip r:embed="rId4">
            <a:alphaModFix/>
          </a:blip>
          <a:srcRect b="2367" l="0" r="0" t="2367"/>
          <a:stretch/>
        </p:blipFill>
        <p:spPr>
          <a:xfrm>
            <a:off x="8020119" y="774917"/>
            <a:ext cx="1714500" cy="979200"/>
          </a:xfrm>
          <a:prstGeom prst="roundRect">
            <a:avLst>
              <a:gd fmla="val 12151" name="adj"/>
            </a:avLst>
          </a:prstGeom>
          <a:noFill/>
          <a:ln>
            <a:noFill/>
          </a:ln>
          <a:effectLst>
            <a:outerShdw blurRad="101600" rotWithShape="0" algn="t" dir="5400000" dist="38100">
              <a:srgbClr val="000000">
                <a:alpha val="64705"/>
              </a:srgbClr>
            </a:outerShdw>
          </a:effectLst>
        </p:spPr>
      </p:pic>
      <p:pic>
        <p:nvPicPr>
          <p:cNvPr descr="Text&#10;&#10;Description automatically generated with low confidence" id="276" name="Google Shape;276;p50"/>
          <p:cNvPicPr preferRelativeResize="0"/>
          <p:nvPr>
            <p:ph idx="4" type="pic"/>
          </p:nvPr>
        </p:nvPicPr>
        <p:blipFill rotWithShape="1">
          <a:blip r:embed="rId5">
            <a:alphaModFix/>
          </a:blip>
          <a:srcRect b="0" l="6028" r="6029" t="0"/>
          <a:stretch/>
        </p:blipFill>
        <p:spPr>
          <a:xfrm>
            <a:off x="3962400" y="2082102"/>
            <a:ext cx="1714500" cy="979200"/>
          </a:xfrm>
          <a:prstGeom prst="roundRect">
            <a:avLst>
              <a:gd fmla="val 11267" name="adj"/>
            </a:avLst>
          </a:prstGeom>
          <a:noFill/>
          <a:ln>
            <a:noFill/>
          </a:ln>
          <a:effectLst>
            <a:outerShdw blurRad="190500" sx="101000" rotWithShape="0" algn="t" dir="5400000" dist="88900" sy="101000">
              <a:srgbClr val="000000">
                <a:alpha val="80000"/>
              </a:srgbClr>
            </a:outerShdw>
          </a:effectLst>
        </p:spPr>
      </p:pic>
      <p:pic>
        <p:nvPicPr>
          <p:cNvPr descr="Text&#10;&#10;Description automatically generated" id="277" name="Google Shape;277;p50"/>
          <p:cNvPicPr preferRelativeResize="0"/>
          <p:nvPr>
            <p:ph idx="5" type="pic"/>
          </p:nvPr>
        </p:nvPicPr>
        <p:blipFill rotWithShape="1">
          <a:blip r:embed="rId6">
            <a:alphaModFix/>
          </a:blip>
          <a:srcRect b="0" l="730" r="730" t="0"/>
          <a:stretch/>
        </p:blipFill>
        <p:spPr>
          <a:xfrm>
            <a:off x="5991260" y="2082102"/>
            <a:ext cx="1714500" cy="979200"/>
          </a:xfrm>
          <a:prstGeom prst="roundRect">
            <a:avLst>
              <a:gd fmla="val 10408" name="adj"/>
            </a:avLst>
          </a:prstGeom>
          <a:noFill/>
          <a:ln>
            <a:noFill/>
          </a:ln>
          <a:effectLst>
            <a:outerShdw blurRad="101600" rotWithShape="0" algn="t" dir="5400000" dist="38100">
              <a:srgbClr val="000000">
                <a:alpha val="64705"/>
              </a:srgbClr>
            </a:outerShdw>
          </a:effectLst>
        </p:spPr>
      </p:pic>
      <p:pic>
        <p:nvPicPr>
          <p:cNvPr descr="A group of people in a field&#10;&#10;Description automatically generated with low confidence" id="278" name="Google Shape;278;p50"/>
          <p:cNvPicPr preferRelativeResize="0"/>
          <p:nvPr>
            <p:ph idx="6" type="pic"/>
          </p:nvPr>
        </p:nvPicPr>
        <p:blipFill rotWithShape="1">
          <a:blip r:embed="rId7">
            <a:alphaModFix/>
          </a:blip>
          <a:srcRect b="0" l="3818" r="3817" t="0"/>
          <a:stretch/>
        </p:blipFill>
        <p:spPr>
          <a:xfrm>
            <a:off x="8020119" y="2082102"/>
            <a:ext cx="1714500" cy="979200"/>
          </a:xfrm>
          <a:prstGeom prst="roundRect">
            <a:avLst>
              <a:gd fmla="val 10849" name="adj"/>
            </a:avLst>
          </a:prstGeom>
          <a:noFill/>
          <a:ln>
            <a:noFill/>
          </a:ln>
          <a:effectLst>
            <a:outerShdw blurRad="101600" rotWithShape="0" algn="t" dir="5400000" dist="38100">
              <a:srgbClr val="000000">
                <a:alpha val="64705"/>
              </a:srgbClr>
            </a:outerShdw>
          </a:effectLst>
        </p:spPr>
      </p:pic>
      <p:pic>
        <p:nvPicPr>
          <p:cNvPr descr="Graphical user interface, website&#10;&#10;Description automatically generated" id="279" name="Google Shape;279;p50"/>
          <p:cNvPicPr preferRelativeResize="0"/>
          <p:nvPr>
            <p:ph idx="7" type="pic"/>
          </p:nvPr>
        </p:nvPicPr>
        <p:blipFill rotWithShape="1">
          <a:blip r:embed="rId8">
            <a:alphaModFix/>
          </a:blip>
          <a:srcRect b="0" l="730" r="730" t="0"/>
          <a:stretch/>
        </p:blipFill>
        <p:spPr>
          <a:xfrm>
            <a:off x="3962400" y="3389287"/>
            <a:ext cx="1714500" cy="979200"/>
          </a:xfrm>
          <a:prstGeom prst="roundRect">
            <a:avLst>
              <a:gd fmla="val 10616" name="adj"/>
            </a:avLst>
          </a:prstGeom>
          <a:noFill/>
          <a:ln>
            <a:noFill/>
          </a:ln>
          <a:effectLst>
            <a:outerShdw blurRad="101600" rotWithShape="0" algn="t" dir="5400000" dist="38100">
              <a:srgbClr val="000000">
                <a:alpha val="64705"/>
              </a:srgbClr>
            </a:outerShdw>
          </a:effectLst>
        </p:spPr>
      </p:pic>
      <p:pic>
        <p:nvPicPr>
          <p:cNvPr descr="A picture containing text, water, outdoor&#10;&#10;Description automatically generated" id="280" name="Google Shape;280;p50"/>
          <p:cNvPicPr preferRelativeResize="0"/>
          <p:nvPr>
            <p:ph idx="8" type="pic"/>
          </p:nvPr>
        </p:nvPicPr>
        <p:blipFill rotWithShape="1">
          <a:blip r:embed="rId9">
            <a:alphaModFix/>
          </a:blip>
          <a:srcRect b="2249" l="0" r="0" t="2250"/>
          <a:stretch/>
        </p:blipFill>
        <p:spPr>
          <a:xfrm>
            <a:off x="5991260" y="3389287"/>
            <a:ext cx="1714500" cy="979200"/>
          </a:xfrm>
          <a:prstGeom prst="roundRect">
            <a:avLst>
              <a:gd fmla="val 11059" name="adj"/>
            </a:avLst>
          </a:prstGeom>
          <a:noFill/>
          <a:ln>
            <a:noFill/>
          </a:ln>
          <a:effectLst>
            <a:outerShdw blurRad="101600" rotWithShape="0" algn="t" dir="5400000" dist="38100">
              <a:srgbClr val="000000">
                <a:alpha val="64705"/>
              </a:srgbClr>
            </a:outerShdw>
          </a:effectLst>
        </p:spPr>
      </p:pic>
      <p:pic>
        <p:nvPicPr>
          <p:cNvPr descr="A person wearing sunglasses and a suit&#10;&#10;Description automatically generated with medium confidence" id="281" name="Google Shape;281;p50"/>
          <p:cNvPicPr preferRelativeResize="0"/>
          <p:nvPr>
            <p:ph idx="9" type="pic"/>
          </p:nvPr>
        </p:nvPicPr>
        <p:blipFill rotWithShape="1">
          <a:blip r:embed="rId10">
            <a:alphaModFix/>
          </a:blip>
          <a:srcRect b="7095" l="0" r="0" t="7095"/>
          <a:stretch/>
        </p:blipFill>
        <p:spPr>
          <a:xfrm>
            <a:off x="8020119" y="3389287"/>
            <a:ext cx="1714500" cy="979200"/>
          </a:xfrm>
          <a:prstGeom prst="roundRect">
            <a:avLst>
              <a:gd fmla="val 9547" name="adj"/>
            </a:avLst>
          </a:prstGeom>
          <a:noFill/>
          <a:ln>
            <a:noFill/>
          </a:ln>
          <a:effectLst>
            <a:outerShdw blurRad="101600" rotWithShape="0" algn="t" dir="5400000" dist="38100">
              <a:srgbClr val="000000">
                <a:alpha val="64705"/>
              </a:srgbClr>
            </a:outerShdw>
          </a:effectLst>
        </p:spPr>
      </p:pic>
      <p:pic>
        <p:nvPicPr>
          <p:cNvPr descr="A group of people on a stage&#10;&#10;Description automatically generated" id="282" name="Google Shape;282;p50"/>
          <p:cNvPicPr preferRelativeResize="0"/>
          <p:nvPr>
            <p:ph idx="13" type="pic"/>
          </p:nvPr>
        </p:nvPicPr>
        <p:blipFill rotWithShape="1">
          <a:blip r:embed="rId11">
            <a:alphaModFix/>
          </a:blip>
          <a:srcRect b="3534" l="0" r="0" t="3535"/>
          <a:stretch/>
        </p:blipFill>
        <p:spPr>
          <a:xfrm>
            <a:off x="3962400" y="774917"/>
            <a:ext cx="1714500" cy="979200"/>
          </a:xfrm>
          <a:prstGeom prst="roundRect">
            <a:avLst>
              <a:gd fmla="val 9965" name="adj"/>
            </a:avLst>
          </a:prstGeom>
          <a:noFill/>
          <a:ln>
            <a:noFill/>
          </a:ln>
          <a:effectLst>
            <a:outerShdw blurRad="101600" rotWithShape="0" algn="t" dir="5400000" dist="38100">
              <a:srgbClr val="000000">
                <a:alpha val="6470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1"/>
          <p:cNvSpPr txBox="1"/>
          <p:nvPr/>
        </p:nvSpPr>
        <p:spPr>
          <a:xfrm>
            <a:off x="619585" y="754924"/>
            <a:ext cx="4032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SITUATION ANALYSIS</a:t>
            </a:r>
            <a:endParaRPr sz="1100"/>
          </a:p>
        </p:txBody>
      </p:sp>
      <p:sp>
        <p:nvSpPr>
          <p:cNvPr id="288" name="Google Shape;288;p51"/>
          <p:cNvSpPr txBox="1"/>
          <p:nvPr/>
        </p:nvSpPr>
        <p:spPr>
          <a:xfrm>
            <a:off x="651775" y="1249998"/>
            <a:ext cx="78570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lt1"/>
                </a:solidFill>
                <a:latin typeface="Inter Light"/>
                <a:ea typeface="Inter Light"/>
                <a:cs typeface="Inter Light"/>
                <a:sym typeface="Inter Light"/>
              </a:rPr>
              <a:t>Netflix must develop a better marketing strategy to increase subscribers, customer retention, and sales. </a:t>
            </a:r>
            <a:endParaRPr b="1" sz="2000">
              <a:solidFill>
                <a:schemeClr val="lt1"/>
              </a:solidFill>
              <a:latin typeface="Inter Light"/>
              <a:ea typeface="Inter Light"/>
              <a:cs typeface="Inter Light"/>
              <a:sym typeface="Inter Light"/>
            </a:endParaRPr>
          </a:p>
        </p:txBody>
      </p:sp>
      <p:pic>
        <p:nvPicPr>
          <p:cNvPr id="289" name="Google Shape;289;p51"/>
          <p:cNvPicPr preferRelativeResize="0"/>
          <p:nvPr>
            <p:ph idx="2" type="pic"/>
          </p:nvPr>
        </p:nvPicPr>
        <p:blipFill rotWithShape="1">
          <a:blip r:embed="rId3">
            <a:alphaModFix/>
          </a:blip>
          <a:srcRect b="0" l="13850" r="13858" t="0"/>
          <a:stretch/>
        </p:blipFill>
        <p:spPr>
          <a:xfrm>
            <a:off x="1182810" y="1783045"/>
            <a:ext cx="1989000" cy="2751300"/>
          </a:xfrm>
          <a:prstGeom prst="roundRect">
            <a:avLst>
              <a:gd fmla="val 7823" name="adj"/>
            </a:avLst>
          </a:prstGeom>
          <a:noFill/>
          <a:ln>
            <a:noFill/>
          </a:ln>
          <a:effectLst>
            <a:outerShdw blurRad="177800" rotWithShape="0" algn="t" dir="5400000" dist="190500">
              <a:srgbClr val="000000">
                <a:alpha val="60000"/>
              </a:srgbClr>
            </a:outerShdw>
          </a:effectLst>
        </p:spPr>
      </p:pic>
      <p:pic>
        <p:nvPicPr>
          <p:cNvPr id="290" name="Google Shape;290;p51"/>
          <p:cNvPicPr preferRelativeResize="0"/>
          <p:nvPr>
            <p:ph idx="3" type="pic"/>
          </p:nvPr>
        </p:nvPicPr>
        <p:blipFill rotWithShape="1">
          <a:blip r:embed="rId4">
            <a:alphaModFix/>
          </a:blip>
          <a:srcRect b="4496" l="0" r="0" t="4487"/>
          <a:stretch/>
        </p:blipFill>
        <p:spPr>
          <a:xfrm>
            <a:off x="3577474" y="1783045"/>
            <a:ext cx="1989000" cy="2751300"/>
          </a:xfrm>
          <a:prstGeom prst="roundRect">
            <a:avLst>
              <a:gd fmla="val 7594" name="adj"/>
            </a:avLst>
          </a:prstGeom>
          <a:noFill/>
          <a:ln>
            <a:noFill/>
          </a:ln>
          <a:effectLst>
            <a:outerShdw blurRad="114300" rotWithShape="0" algn="t" dir="5400000" dist="63500">
              <a:srgbClr val="000000">
                <a:alpha val="46666"/>
              </a:srgbClr>
            </a:outerShdw>
          </a:effectLst>
        </p:spPr>
      </p:pic>
      <p:pic>
        <p:nvPicPr>
          <p:cNvPr id="291" name="Google Shape;291;p51"/>
          <p:cNvPicPr preferRelativeResize="0"/>
          <p:nvPr>
            <p:ph idx="4" type="pic"/>
          </p:nvPr>
        </p:nvPicPr>
        <p:blipFill rotWithShape="1">
          <a:blip r:embed="rId5">
            <a:alphaModFix/>
          </a:blip>
          <a:srcRect b="0" l="29669" r="29665" t="0"/>
          <a:stretch/>
        </p:blipFill>
        <p:spPr>
          <a:xfrm>
            <a:off x="5972138" y="1783045"/>
            <a:ext cx="1989000" cy="2751300"/>
          </a:xfrm>
          <a:prstGeom prst="roundRect">
            <a:avLst>
              <a:gd fmla="val 8967" name="adj"/>
            </a:avLst>
          </a:prstGeom>
          <a:noFill/>
          <a:ln>
            <a:noFill/>
          </a:ln>
          <a:effectLst>
            <a:outerShdw blurRad="114300" rotWithShape="0" algn="t" dir="5400000" dist="63500">
              <a:srgbClr val="000000">
                <a:alpha val="46666"/>
              </a:srgbClr>
            </a:outerShdw>
          </a:effectLst>
        </p:spPr>
      </p:pic>
      <p:sp>
        <p:nvSpPr>
          <p:cNvPr id="292" name="Google Shape;292;p51"/>
          <p:cNvSpPr/>
          <p:nvPr/>
        </p:nvSpPr>
        <p:spPr>
          <a:xfrm>
            <a:off x="1199526" y="1783043"/>
            <a:ext cx="1989000" cy="2751300"/>
          </a:xfrm>
          <a:prstGeom prst="roundRect">
            <a:avLst>
              <a:gd fmla="val 7521" name="adj"/>
            </a:avLst>
          </a:prstGeom>
          <a:gradFill>
            <a:gsLst>
              <a:gs pos="0">
                <a:srgbClr val="171616">
                  <a:alpha val="20000"/>
                </a:srgbClr>
              </a:gs>
              <a:gs pos="99000">
                <a:srgbClr val="171616"/>
              </a:gs>
              <a:gs pos="100000">
                <a:srgbClr val="171616"/>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3" name="Google Shape;293;p51"/>
          <p:cNvSpPr/>
          <p:nvPr/>
        </p:nvSpPr>
        <p:spPr>
          <a:xfrm>
            <a:off x="1306497"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4" name="Google Shape;294;p51"/>
          <p:cNvSpPr/>
          <p:nvPr/>
        </p:nvSpPr>
        <p:spPr>
          <a:xfrm>
            <a:off x="1694138"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51"/>
          <p:cNvSpPr/>
          <p:nvPr/>
        </p:nvSpPr>
        <p:spPr>
          <a:xfrm>
            <a:off x="2081780"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51"/>
          <p:cNvSpPr/>
          <p:nvPr/>
        </p:nvSpPr>
        <p:spPr>
          <a:xfrm>
            <a:off x="2469421"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51"/>
          <p:cNvSpPr txBox="1"/>
          <p:nvPr/>
        </p:nvSpPr>
        <p:spPr>
          <a:xfrm>
            <a:off x="1225831" y="4014866"/>
            <a:ext cx="1919700" cy="7065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None/>
            </a:pPr>
            <a:r>
              <a:rPr lang="en" sz="900">
                <a:solidFill>
                  <a:schemeClr val="lt1"/>
                </a:solidFill>
                <a:latin typeface="Inter"/>
                <a:ea typeface="Inter"/>
                <a:cs typeface="Inter"/>
                <a:sym typeface="Inter"/>
              </a:rPr>
              <a:t>Netflix is one of the world’s leading entertainment services in over 190 countries providing TV series, films, and games.</a:t>
            </a:r>
            <a:endParaRPr sz="900">
              <a:solidFill>
                <a:schemeClr val="lt1"/>
              </a:solidFill>
              <a:latin typeface="Inter"/>
              <a:ea typeface="Inter"/>
              <a:cs typeface="Inter"/>
              <a:sym typeface="Inter"/>
            </a:endParaRPr>
          </a:p>
        </p:txBody>
      </p:sp>
      <p:sp>
        <p:nvSpPr>
          <p:cNvPr id="298" name="Google Shape;298;p51"/>
          <p:cNvSpPr/>
          <p:nvPr/>
        </p:nvSpPr>
        <p:spPr>
          <a:xfrm>
            <a:off x="1783517" y="3669212"/>
            <a:ext cx="84724" cy="67946"/>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299" name="Google Shape;299;p51"/>
          <p:cNvSpPr/>
          <p:nvPr/>
        </p:nvSpPr>
        <p:spPr>
          <a:xfrm>
            <a:off x="2169481" y="3661242"/>
            <a:ext cx="88080" cy="83885"/>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00" name="Google Shape;300;p51"/>
          <p:cNvSpPr/>
          <p:nvPr/>
        </p:nvSpPr>
        <p:spPr>
          <a:xfrm>
            <a:off x="1407519" y="3664238"/>
            <a:ext cx="61437" cy="77895"/>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01" name="Google Shape;301;p51"/>
          <p:cNvSpPr/>
          <p:nvPr/>
        </p:nvSpPr>
        <p:spPr>
          <a:xfrm>
            <a:off x="2564252" y="3660823"/>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02" name="Google Shape;302;p51"/>
          <p:cNvSpPr/>
          <p:nvPr/>
        </p:nvSpPr>
        <p:spPr>
          <a:xfrm>
            <a:off x="3608666" y="1783043"/>
            <a:ext cx="1989000" cy="2751300"/>
          </a:xfrm>
          <a:prstGeom prst="roundRect">
            <a:avLst>
              <a:gd fmla="val 8060" name="adj"/>
            </a:avLst>
          </a:prstGeom>
          <a:gradFill>
            <a:gsLst>
              <a:gs pos="0">
                <a:srgbClr val="171616">
                  <a:alpha val="20000"/>
                </a:srgbClr>
              </a:gs>
              <a:gs pos="99000">
                <a:srgbClr val="171616"/>
              </a:gs>
              <a:gs pos="100000">
                <a:srgbClr val="171616"/>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3" name="Google Shape;303;p51"/>
          <p:cNvSpPr/>
          <p:nvPr/>
        </p:nvSpPr>
        <p:spPr>
          <a:xfrm>
            <a:off x="3701161"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4" name="Google Shape;304;p51"/>
          <p:cNvSpPr/>
          <p:nvPr/>
        </p:nvSpPr>
        <p:spPr>
          <a:xfrm>
            <a:off x="4088802"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5" name="Google Shape;305;p51"/>
          <p:cNvSpPr/>
          <p:nvPr/>
        </p:nvSpPr>
        <p:spPr>
          <a:xfrm>
            <a:off x="4476443"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6" name="Google Shape;306;p51"/>
          <p:cNvSpPr/>
          <p:nvPr/>
        </p:nvSpPr>
        <p:spPr>
          <a:xfrm>
            <a:off x="4864085"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7" name="Google Shape;307;p51"/>
          <p:cNvSpPr txBox="1"/>
          <p:nvPr/>
        </p:nvSpPr>
        <p:spPr>
          <a:xfrm>
            <a:off x="3620495" y="4014866"/>
            <a:ext cx="1919700" cy="5403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None/>
            </a:pPr>
            <a:r>
              <a:rPr lang="en" sz="900">
                <a:solidFill>
                  <a:schemeClr val="lt1"/>
                </a:solidFill>
                <a:latin typeface="Inter"/>
                <a:ea typeface="Inter"/>
                <a:cs typeface="Inter"/>
                <a:sym typeface="Inter"/>
              </a:rPr>
              <a:t>Netflix has a large collection of TV shows and movies with exclusive acclaimed </a:t>
            </a:r>
            <a:r>
              <a:rPr lang="en" sz="900">
                <a:solidFill>
                  <a:schemeClr val="lt1"/>
                </a:solidFill>
                <a:latin typeface="Inter"/>
                <a:ea typeface="Inter"/>
                <a:cs typeface="Inter"/>
                <a:sym typeface="Inter"/>
              </a:rPr>
              <a:t>originals</a:t>
            </a:r>
            <a:r>
              <a:rPr lang="en" sz="900">
                <a:solidFill>
                  <a:schemeClr val="lt1"/>
                </a:solidFill>
                <a:latin typeface="Inter"/>
                <a:ea typeface="Inter"/>
                <a:cs typeface="Inter"/>
                <a:sym typeface="Inter"/>
              </a:rPr>
              <a:t>. </a:t>
            </a:r>
            <a:endParaRPr sz="900">
              <a:solidFill>
                <a:schemeClr val="lt1"/>
              </a:solidFill>
              <a:latin typeface="Inter"/>
              <a:ea typeface="Inter"/>
              <a:cs typeface="Inter"/>
              <a:sym typeface="Inter"/>
            </a:endParaRPr>
          </a:p>
        </p:txBody>
      </p:sp>
      <p:sp>
        <p:nvSpPr>
          <p:cNvPr id="308" name="Google Shape;308;p51"/>
          <p:cNvSpPr/>
          <p:nvPr/>
        </p:nvSpPr>
        <p:spPr>
          <a:xfrm>
            <a:off x="4178180" y="3669212"/>
            <a:ext cx="84724" cy="67946"/>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09" name="Google Shape;309;p51"/>
          <p:cNvSpPr/>
          <p:nvPr/>
        </p:nvSpPr>
        <p:spPr>
          <a:xfrm>
            <a:off x="4564145" y="3661242"/>
            <a:ext cx="88080" cy="83885"/>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10" name="Google Shape;310;p51"/>
          <p:cNvSpPr/>
          <p:nvPr/>
        </p:nvSpPr>
        <p:spPr>
          <a:xfrm>
            <a:off x="3802183" y="3664238"/>
            <a:ext cx="61437" cy="77895"/>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11" name="Google Shape;311;p51"/>
          <p:cNvSpPr/>
          <p:nvPr/>
        </p:nvSpPr>
        <p:spPr>
          <a:xfrm>
            <a:off x="4958916" y="3660823"/>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12" name="Google Shape;312;p51"/>
          <p:cNvSpPr/>
          <p:nvPr/>
        </p:nvSpPr>
        <p:spPr>
          <a:xfrm>
            <a:off x="5955388" y="1783050"/>
            <a:ext cx="2005800" cy="2751300"/>
          </a:xfrm>
          <a:prstGeom prst="roundRect">
            <a:avLst>
              <a:gd fmla="val 8060" name="adj"/>
            </a:avLst>
          </a:prstGeom>
          <a:gradFill>
            <a:gsLst>
              <a:gs pos="0">
                <a:srgbClr val="171616">
                  <a:alpha val="20000"/>
                </a:srgbClr>
              </a:gs>
              <a:gs pos="99000">
                <a:srgbClr val="171616"/>
              </a:gs>
              <a:gs pos="100000">
                <a:srgbClr val="171616"/>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3" name="Google Shape;313;p51"/>
          <p:cNvSpPr/>
          <p:nvPr/>
        </p:nvSpPr>
        <p:spPr>
          <a:xfrm>
            <a:off x="6095824"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4" name="Google Shape;314;p51"/>
          <p:cNvSpPr/>
          <p:nvPr/>
        </p:nvSpPr>
        <p:spPr>
          <a:xfrm>
            <a:off x="6483466"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5" name="Google Shape;315;p51"/>
          <p:cNvSpPr/>
          <p:nvPr/>
        </p:nvSpPr>
        <p:spPr>
          <a:xfrm>
            <a:off x="6871107"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6" name="Google Shape;316;p51"/>
          <p:cNvSpPr/>
          <p:nvPr/>
        </p:nvSpPr>
        <p:spPr>
          <a:xfrm>
            <a:off x="7258748"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7" name="Google Shape;317;p51"/>
          <p:cNvSpPr txBox="1"/>
          <p:nvPr/>
        </p:nvSpPr>
        <p:spPr>
          <a:xfrm>
            <a:off x="6015158" y="4014866"/>
            <a:ext cx="1919700" cy="872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None/>
            </a:pPr>
            <a:r>
              <a:rPr lang="en" sz="900">
                <a:solidFill>
                  <a:schemeClr val="lt1"/>
                </a:solidFill>
                <a:latin typeface="Inter"/>
                <a:ea typeface="Inter"/>
                <a:cs typeface="Inter"/>
                <a:sym typeface="Inter"/>
              </a:rPr>
              <a:t>Netflix is currently experiencing loss of sales due to major competition with companies such as Hulu, Amazon Prime, and Disney+</a:t>
            </a:r>
            <a:endParaRPr sz="900">
              <a:solidFill>
                <a:schemeClr val="lt1"/>
              </a:solidFill>
              <a:latin typeface="Inter"/>
              <a:ea typeface="Inter"/>
              <a:cs typeface="Inter"/>
              <a:sym typeface="Inter"/>
            </a:endParaRPr>
          </a:p>
        </p:txBody>
      </p:sp>
      <p:sp>
        <p:nvSpPr>
          <p:cNvPr id="318" name="Google Shape;318;p51"/>
          <p:cNvSpPr/>
          <p:nvPr/>
        </p:nvSpPr>
        <p:spPr>
          <a:xfrm>
            <a:off x="6572844" y="3669212"/>
            <a:ext cx="84724" cy="67946"/>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19" name="Google Shape;319;p51"/>
          <p:cNvSpPr/>
          <p:nvPr/>
        </p:nvSpPr>
        <p:spPr>
          <a:xfrm>
            <a:off x="6958808" y="3661242"/>
            <a:ext cx="88080" cy="83885"/>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20" name="Google Shape;320;p51"/>
          <p:cNvSpPr/>
          <p:nvPr/>
        </p:nvSpPr>
        <p:spPr>
          <a:xfrm>
            <a:off x="6196846" y="3664238"/>
            <a:ext cx="61437" cy="77895"/>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21" name="Google Shape;321;p51"/>
          <p:cNvSpPr/>
          <p:nvPr/>
        </p:nvSpPr>
        <p:spPr>
          <a:xfrm>
            <a:off x="7353579" y="3660823"/>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cxnSp>
        <p:nvCxnSpPr>
          <p:cNvPr id="322" name="Google Shape;322;p51"/>
          <p:cNvCxnSpPr/>
          <p:nvPr/>
        </p:nvCxnSpPr>
        <p:spPr>
          <a:xfrm>
            <a:off x="1315784" y="3955121"/>
            <a:ext cx="1706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323" name="Google Shape;323;p51"/>
          <p:cNvCxnSpPr/>
          <p:nvPr/>
        </p:nvCxnSpPr>
        <p:spPr>
          <a:xfrm>
            <a:off x="1315784" y="3956549"/>
            <a:ext cx="515400" cy="0"/>
          </a:xfrm>
          <a:prstGeom prst="straightConnector1">
            <a:avLst/>
          </a:prstGeom>
          <a:noFill/>
          <a:ln cap="rnd" cmpd="sng" w="44450">
            <a:solidFill>
              <a:srgbClr val="E50914"/>
            </a:solidFill>
            <a:prstDash val="solid"/>
            <a:miter lim="800000"/>
            <a:headEnd len="sm" w="sm" type="none"/>
            <a:tailEnd len="sm" w="sm" type="none"/>
          </a:ln>
        </p:spPr>
      </p:cxnSp>
      <p:cxnSp>
        <p:nvCxnSpPr>
          <p:cNvPr id="324" name="Google Shape;324;p51"/>
          <p:cNvCxnSpPr/>
          <p:nvPr/>
        </p:nvCxnSpPr>
        <p:spPr>
          <a:xfrm>
            <a:off x="3711152" y="3955121"/>
            <a:ext cx="1706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325" name="Google Shape;325;p51"/>
          <p:cNvCxnSpPr/>
          <p:nvPr/>
        </p:nvCxnSpPr>
        <p:spPr>
          <a:xfrm>
            <a:off x="3711152" y="3956549"/>
            <a:ext cx="1028700" cy="0"/>
          </a:xfrm>
          <a:prstGeom prst="straightConnector1">
            <a:avLst/>
          </a:prstGeom>
          <a:noFill/>
          <a:ln cap="rnd" cmpd="sng" w="44450">
            <a:solidFill>
              <a:srgbClr val="E50914"/>
            </a:solidFill>
            <a:prstDash val="solid"/>
            <a:miter lim="800000"/>
            <a:headEnd len="sm" w="sm" type="none"/>
            <a:tailEnd len="sm" w="sm" type="none"/>
          </a:ln>
        </p:spPr>
      </p:cxnSp>
      <p:cxnSp>
        <p:nvCxnSpPr>
          <p:cNvPr id="326" name="Google Shape;326;p51"/>
          <p:cNvCxnSpPr/>
          <p:nvPr/>
        </p:nvCxnSpPr>
        <p:spPr>
          <a:xfrm>
            <a:off x="6095824" y="3955121"/>
            <a:ext cx="1706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327" name="Google Shape;327;p51"/>
          <p:cNvCxnSpPr/>
          <p:nvPr/>
        </p:nvCxnSpPr>
        <p:spPr>
          <a:xfrm>
            <a:off x="6095824" y="3956549"/>
            <a:ext cx="162600" cy="0"/>
          </a:xfrm>
          <a:prstGeom prst="straightConnector1">
            <a:avLst/>
          </a:prstGeom>
          <a:noFill/>
          <a:ln cap="rnd" cmpd="sng" w="44450">
            <a:solidFill>
              <a:srgbClr val="E50914"/>
            </a:solidFill>
            <a:prstDash val="solid"/>
            <a:miter lim="800000"/>
            <a:headEnd len="sm" w="sm" type="none"/>
            <a:tailEnd len="sm" w="sm" type="none"/>
          </a:ln>
        </p:spPr>
      </p:cxnSp>
      <p:sp>
        <p:nvSpPr>
          <p:cNvPr id="328" name="Google Shape;328;p51"/>
          <p:cNvSpPr txBox="1"/>
          <p:nvPr/>
        </p:nvSpPr>
        <p:spPr>
          <a:xfrm>
            <a:off x="1225838" y="3343225"/>
            <a:ext cx="17958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000">
                <a:solidFill>
                  <a:schemeClr val="lt1"/>
                </a:solidFill>
                <a:latin typeface="Inter"/>
                <a:ea typeface="Inter"/>
                <a:cs typeface="Inter"/>
                <a:sym typeface="Inter"/>
              </a:rPr>
              <a:t>Market Description</a:t>
            </a:r>
            <a:endParaRPr sz="1300"/>
          </a:p>
        </p:txBody>
      </p:sp>
      <p:sp>
        <p:nvSpPr>
          <p:cNvPr id="329" name="Google Shape;329;p51"/>
          <p:cNvSpPr txBox="1"/>
          <p:nvPr/>
        </p:nvSpPr>
        <p:spPr>
          <a:xfrm>
            <a:off x="3622490" y="3343225"/>
            <a:ext cx="17958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000">
                <a:solidFill>
                  <a:schemeClr val="lt1"/>
                </a:solidFill>
                <a:latin typeface="Inter"/>
                <a:ea typeface="Inter"/>
                <a:cs typeface="Inter"/>
                <a:sym typeface="Inter"/>
              </a:rPr>
              <a:t>Product Review</a:t>
            </a:r>
            <a:endParaRPr sz="1300"/>
          </a:p>
        </p:txBody>
      </p:sp>
      <p:sp>
        <p:nvSpPr>
          <p:cNvPr id="330" name="Google Shape;330;p51"/>
          <p:cNvSpPr txBox="1"/>
          <p:nvPr/>
        </p:nvSpPr>
        <p:spPr>
          <a:xfrm>
            <a:off x="6017813" y="3343225"/>
            <a:ext cx="19197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000">
                <a:solidFill>
                  <a:schemeClr val="lt1"/>
                </a:solidFill>
                <a:latin typeface="Inter"/>
                <a:ea typeface="Inter"/>
                <a:cs typeface="Inter"/>
                <a:sym typeface="Inter"/>
              </a:rPr>
              <a:t>Competitive Review</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nvSpPr>
        <p:spPr>
          <a:xfrm>
            <a:off x="619585" y="754924"/>
            <a:ext cx="4032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SITUATION ANALYSIS</a:t>
            </a:r>
            <a:endParaRPr sz="1100"/>
          </a:p>
        </p:txBody>
      </p:sp>
      <p:sp>
        <p:nvSpPr>
          <p:cNvPr id="336" name="Google Shape;336;p52"/>
          <p:cNvSpPr txBox="1"/>
          <p:nvPr/>
        </p:nvSpPr>
        <p:spPr>
          <a:xfrm>
            <a:off x="651775" y="1249998"/>
            <a:ext cx="78570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lang="en" sz="1200">
                <a:solidFill>
                  <a:schemeClr val="lt1"/>
                </a:solidFill>
                <a:latin typeface="Inter Light"/>
                <a:ea typeface="Inter Light"/>
                <a:cs typeface="Inter Light"/>
                <a:sym typeface="Inter Light"/>
              </a:rPr>
              <a:t>Pt 2.</a:t>
            </a:r>
            <a:r>
              <a:rPr lang="en" sz="1200">
                <a:solidFill>
                  <a:schemeClr val="lt1"/>
                </a:solidFill>
                <a:latin typeface="Inter Light"/>
                <a:ea typeface="Inter Light"/>
                <a:cs typeface="Inter Light"/>
                <a:sym typeface="Inter Light"/>
              </a:rPr>
              <a:t> </a:t>
            </a:r>
            <a:endParaRPr b="1" sz="2000">
              <a:solidFill>
                <a:schemeClr val="lt1"/>
              </a:solidFill>
              <a:latin typeface="Inter Light"/>
              <a:ea typeface="Inter Light"/>
              <a:cs typeface="Inter Light"/>
              <a:sym typeface="Inter Light"/>
            </a:endParaRPr>
          </a:p>
        </p:txBody>
      </p:sp>
      <p:pic>
        <p:nvPicPr>
          <p:cNvPr id="337" name="Google Shape;337;p52"/>
          <p:cNvPicPr preferRelativeResize="0"/>
          <p:nvPr>
            <p:ph idx="3" type="pic"/>
          </p:nvPr>
        </p:nvPicPr>
        <p:blipFill rotWithShape="1">
          <a:blip r:embed="rId3">
            <a:alphaModFix/>
          </a:blip>
          <a:srcRect b="0" l="29669" r="29665" t="0"/>
          <a:stretch/>
        </p:blipFill>
        <p:spPr>
          <a:xfrm>
            <a:off x="1179711" y="1793620"/>
            <a:ext cx="1989000" cy="2751300"/>
          </a:xfrm>
          <a:prstGeom prst="roundRect">
            <a:avLst>
              <a:gd fmla="val 7594" name="adj"/>
            </a:avLst>
          </a:prstGeom>
          <a:noFill/>
          <a:ln>
            <a:noFill/>
          </a:ln>
          <a:effectLst>
            <a:outerShdw blurRad="114300" rotWithShape="0" algn="t" dir="5400000" dist="63500">
              <a:srgbClr val="000000">
                <a:alpha val="46670"/>
              </a:srgbClr>
            </a:outerShdw>
          </a:effectLst>
        </p:spPr>
      </p:pic>
      <p:pic>
        <p:nvPicPr>
          <p:cNvPr id="338" name="Google Shape;338;p52"/>
          <p:cNvPicPr preferRelativeResize="0"/>
          <p:nvPr>
            <p:ph idx="4" type="pic"/>
          </p:nvPr>
        </p:nvPicPr>
        <p:blipFill rotWithShape="1">
          <a:blip r:embed="rId4">
            <a:alphaModFix/>
          </a:blip>
          <a:srcRect b="3908" l="0" r="0" t="3899"/>
          <a:stretch/>
        </p:blipFill>
        <p:spPr>
          <a:xfrm>
            <a:off x="3574375" y="1793620"/>
            <a:ext cx="1989000" cy="2751300"/>
          </a:xfrm>
          <a:prstGeom prst="roundRect">
            <a:avLst>
              <a:gd fmla="val 8967" name="adj"/>
            </a:avLst>
          </a:prstGeom>
          <a:noFill/>
          <a:ln>
            <a:noFill/>
          </a:ln>
          <a:effectLst>
            <a:outerShdw blurRad="114300" rotWithShape="0" algn="t" dir="5400000" dist="63500">
              <a:srgbClr val="000000">
                <a:alpha val="46670"/>
              </a:srgbClr>
            </a:outerShdw>
          </a:effectLst>
        </p:spPr>
      </p:pic>
      <p:pic>
        <p:nvPicPr>
          <p:cNvPr descr="A group of people posing for a photo&#10;&#10;Description automatically generated with medium confidence" id="339" name="Google Shape;339;p52"/>
          <p:cNvPicPr preferRelativeResize="0"/>
          <p:nvPr>
            <p:ph idx="5" type="pic"/>
          </p:nvPr>
        </p:nvPicPr>
        <p:blipFill rotWithShape="1">
          <a:blip r:embed="rId5">
            <a:alphaModFix/>
          </a:blip>
          <a:srcRect b="3358" l="0" r="0" t="3358"/>
          <a:stretch/>
        </p:blipFill>
        <p:spPr>
          <a:xfrm>
            <a:off x="5969039" y="1793620"/>
            <a:ext cx="1989000" cy="2751300"/>
          </a:xfrm>
          <a:prstGeom prst="roundRect">
            <a:avLst>
              <a:gd fmla="val 9058" name="adj"/>
            </a:avLst>
          </a:prstGeom>
          <a:noFill/>
          <a:ln>
            <a:noFill/>
          </a:ln>
          <a:effectLst>
            <a:outerShdw blurRad="114300" rotWithShape="0" algn="t" dir="5400000" dist="63500">
              <a:srgbClr val="000000">
                <a:alpha val="46670"/>
              </a:srgbClr>
            </a:outerShdw>
          </a:effectLst>
        </p:spPr>
      </p:pic>
      <p:sp>
        <p:nvSpPr>
          <p:cNvPr id="340" name="Google Shape;340;p52"/>
          <p:cNvSpPr/>
          <p:nvPr/>
        </p:nvSpPr>
        <p:spPr>
          <a:xfrm>
            <a:off x="-407515" y="35794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1" name="Google Shape;341;p52"/>
          <p:cNvSpPr/>
          <p:nvPr/>
        </p:nvSpPr>
        <p:spPr>
          <a:xfrm>
            <a:off x="-322549" y="3571444"/>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2" name="Google Shape;342;p52"/>
          <p:cNvSpPr/>
          <p:nvPr/>
        </p:nvSpPr>
        <p:spPr>
          <a:xfrm>
            <a:off x="-97771" y="3677187"/>
            <a:ext cx="84724" cy="67946"/>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43" name="Google Shape;343;p52"/>
          <p:cNvSpPr/>
          <p:nvPr/>
        </p:nvSpPr>
        <p:spPr>
          <a:xfrm>
            <a:off x="-306494" y="3672213"/>
            <a:ext cx="61437" cy="77895"/>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44" name="Google Shape;344;p52"/>
          <p:cNvSpPr/>
          <p:nvPr/>
        </p:nvSpPr>
        <p:spPr>
          <a:xfrm>
            <a:off x="1178225" y="1793625"/>
            <a:ext cx="1989000" cy="28131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5" name="Google Shape;345;p52"/>
          <p:cNvSpPr/>
          <p:nvPr/>
        </p:nvSpPr>
        <p:spPr>
          <a:xfrm>
            <a:off x="1303398"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52"/>
          <p:cNvSpPr/>
          <p:nvPr/>
        </p:nvSpPr>
        <p:spPr>
          <a:xfrm>
            <a:off x="1691039"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52"/>
          <p:cNvSpPr/>
          <p:nvPr/>
        </p:nvSpPr>
        <p:spPr>
          <a:xfrm>
            <a:off x="2078681"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8" name="Google Shape;348;p52"/>
          <p:cNvSpPr/>
          <p:nvPr/>
        </p:nvSpPr>
        <p:spPr>
          <a:xfrm>
            <a:off x="2466322"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9" name="Google Shape;349;p52"/>
          <p:cNvSpPr txBox="1"/>
          <p:nvPr/>
        </p:nvSpPr>
        <p:spPr>
          <a:xfrm>
            <a:off x="1222732" y="4025441"/>
            <a:ext cx="1919700" cy="872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None/>
            </a:pPr>
            <a:r>
              <a:rPr lang="en" sz="900">
                <a:solidFill>
                  <a:schemeClr val="lt1"/>
                </a:solidFill>
                <a:latin typeface="Inter"/>
                <a:ea typeface="Inter"/>
                <a:cs typeface="Inter"/>
                <a:sym typeface="Inter"/>
              </a:rPr>
              <a:t>Netflix’s digital marketing involves multi-channel marketing where social media, print media, websites, YouTube, and billboards for promotion. </a:t>
            </a:r>
            <a:endParaRPr sz="900">
              <a:solidFill>
                <a:schemeClr val="lt1"/>
              </a:solidFill>
              <a:latin typeface="Inter"/>
              <a:ea typeface="Inter"/>
              <a:cs typeface="Inter"/>
              <a:sym typeface="Inter"/>
            </a:endParaRPr>
          </a:p>
        </p:txBody>
      </p:sp>
      <p:sp>
        <p:nvSpPr>
          <p:cNvPr id="350" name="Google Shape;350;p52"/>
          <p:cNvSpPr/>
          <p:nvPr/>
        </p:nvSpPr>
        <p:spPr>
          <a:xfrm>
            <a:off x="1780418" y="3679787"/>
            <a:ext cx="84724" cy="67946"/>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51" name="Google Shape;351;p52"/>
          <p:cNvSpPr/>
          <p:nvPr/>
        </p:nvSpPr>
        <p:spPr>
          <a:xfrm>
            <a:off x="2166382" y="3671817"/>
            <a:ext cx="88080" cy="83885"/>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52" name="Google Shape;352;p52"/>
          <p:cNvSpPr/>
          <p:nvPr/>
        </p:nvSpPr>
        <p:spPr>
          <a:xfrm>
            <a:off x="1404420" y="3674813"/>
            <a:ext cx="61437" cy="77895"/>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53" name="Google Shape;353;p52"/>
          <p:cNvSpPr/>
          <p:nvPr/>
        </p:nvSpPr>
        <p:spPr>
          <a:xfrm>
            <a:off x="2561154" y="3671398"/>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54" name="Google Shape;354;p52"/>
          <p:cNvSpPr/>
          <p:nvPr/>
        </p:nvSpPr>
        <p:spPr>
          <a:xfrm>
            <a:off x="3561238" y="1793618"/>
            <a:ext cx="1989000" cy="27513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5" name="Google Shape;355;p52"/>
          <p:cNvSpPr/>
          <p:nvPr/>
        </p:nvSpPr>
        <p:spPr>
          <a:xfrm>
            <a:off x="3698062"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6" name="Google Shape;356;p52"/>
          <p:cNvSpPr/>
          <p:nvPr/>
        </p:nvSpPr>
        <p:spPr>
          <a:xfrm>
            <a:off x="4085703"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7" name="Google Shape;357;p52"/>
          <p:cNvSpPr/>
          <p:nvPr/>
        </p:nvSpPr>
        <p:spPr>
          <a:xfrm>
            <a:off x="4473344"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8" name="Google Shape;358;p52"/>
          <p:cNvSpPr/>
          <p:nvPr/>
        </p:nvSpPr>
        <p:spPr>
          <a:xfrm>
            <a:off x="4860986"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52"/>
          <p:cNvSpPr txBox="1"/>
          <p:nvPr/>
        </p:nvSpPr>
        <p:spPr>
          <a:xfrm>
            <a:off x="3617396" y="4025441"/>
            <a:ext cx="1919700" cy="3741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None/>
            </a:pPr>
            <a:r>
              <a:rPr lang="en" sz="900">
                <a:solidFill>
                  <a:schemeClr val="lt1"/>
                </a:solidFill>
                <a:latin typeface="Inter"/>
                <a:ea typeface="Inter"/>
                <a:cs typeface="Inter"/>
                <a:sym typeface="Inter"/>
              </a:rPr>
              <a:t>Netflix decides to remove family sharing on accounts. </a:t>
            </a:r>
            <a:endParaRPr sz="900">
              <a:solidFill>
                <a:schemeClr val="lt1"/>
              </a:solidFill>
              <a:latin typeface="Inter"/>
              <a:ea typeface="Inter"/>
              <a:cs typeface="Inter"/>
              <a:sym typeface="Inter"/>
            </a:endParaRPr>
          </a:p>
        </p:txBody>
      </p:sp>
      <p:sp>
        <p:nvSpPr>
          <p:cNvPr id="360" name="Google Shape;360;p52"/>
          <p:cNvSpPr/>
          <p:nvPr/>
        </p:nvSpPr>
        <p:spPr>
          <a:xfrm>
            <a:off x="4175082" y="3679787"/>
            <a:ext cx="84724" cy="67946"/>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61" name="Google Shape;361;p52"/>
          <p:cNvSpPr/>
          <p:nvPr/>
        </p:nvSpPr>
        <p:spPr>
          <a:xfrm>
            <a:off x="4561046" y="3671817"/>
            <a:ext cx="88080" cy="83885"/>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62" name="Google Shape;362;p52"/>
          <p:cNvSpPr/>
          <p:nvPr/>
        </p:nvSpPr>
        <p:spPr>
          <a:xfrm>
            <a:off x="3799084" y="3674813"/>
            <a:ext cx="61437" cy="77895"/>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63" name="Google Shape;363;p52"/>
          <p:cNvSpPr/>
          <p:nvPr/>
        </p:nvSpPr>
        <p:spPr>
          <a:xfrm>
            <a:off x="4955817" y="3671398"/>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cxnSp>
        <p:nvCxnSpPr>
          <p:cNvPr id="364" name="Google Shape;364;p52"/>
          <p:cNvCxnSpPr/>
          <p:nvPr/>
        </p:nvCxnSpPr>
        <p:spPr>
          <a:xfrm>
            <a:off x="1313390" y="3965696"/>
            <a:ext cx="1706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365" name="Google Shape;365;p52"/>
          <p:cNvCxnSpPr/>
          <p:nvPr/>
        </p:nvCxnSpPr>
        <p:spPr>
          <a:xfrm>
            <a:off x="1313390" y="3967124"/>
            <a:ext cx="1028700" cy="0"/>
          </a:xfrm>
          <a:prstGeom prst="straightConnector1">
            <a:avLst/>
          </a:prstGeom>
          <a:noFill/>
          <a:ln cap="rnd" cmpd="sng" w="44450">
            <a:solidFill>
              <a:srgbClr val="E50914"/>
            </a:solidFill>
            <a:prstDash val="solid"/>
            <a:miter lim="800000"/>
            <a:headEnd len="sm" w="sm" type="none"/>
            <a:tailEnd len="sm" w="sm" type="none"/>
          </a:ln>
        </p:spPr>
      </p:cxnSp>
      <p:cxnSp>
        <p:nvCxnSpPr>
          <p:cNvPr id="366" name="Google Shape;366;p52"/>
          <p:cNvCxnSpPr/>
          <p:nvPr/>
        </p:nvCxnSpPr>
        <p:spPr>
          <a:xfrm>
            <a:off x="3698062" y="3965696"/>
            <a:ext cx="1706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367" name="Google Shape;367;p52"/>
          <p:cNvCxnSpPr/>
          <p:nvPr/>
        </p:nvCxnSpPr>
        <p:spPr>
          <a:xfrm>
            <a:off x="3698062" y="3967124"/>
            <a:ext cx="162600" cy="0"/>
          </a:xfrm>
          <a:prstGeom prst="straightConnector1">
            <a:avLst/>
          </a:prstGeom>
          <a:noFill/>
          <a:ln cap="rnd" cmpd="sng" w="44450">
            <a:solidFill>
              <a:srgbClr val="E50914"/>
            </a:solidFill>
            <a:prstDash val="solid"/>
            <a:miter lim="800000"/>
            <a:headEnd len="sm" w="sm" type="none"/>
            <a:tailEnd len="sm" w="sm" type="none"/>
          </a:ln>
        </p:spPr>
      </p:cxnSp>
      <p:sp>
        <p:nvSpPr>
          <p:cNvPr id="368" name="Google Shape;368;p52"/>
          <p:cNvSpPr txBox="1"/>
          <p:nvPr/>
        </p:nvSpPr>
        <p:spPr>
          <a:xfrm>
            <a:off x="-655449" y="3351200"/>
            <a:ext cx="6423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lt1"/>
                </a:solidFill>
                <a:latin typeface="Inter"/>
                <a:ea typeface="Inter"/>
                <a:cs typeface="Inter"/>
                <a:sym typeface="Inter"/>
              </a:rPr>
              <a:t>NARCOS</a:t>
            </a:r>
            <a:endParaRPr sz="1100"/>
          </a:p>
        </p:txBody>
      </p:sp>
      <p:sp>
        <p:nvSpPr>
          <p:cNvPr id="369" name="Google Shape;369;p52"/>
          <p:cNvSpPr txBox="1"/>
          <p:nvPr/>
        </p:nvSpPr>
        <p:spPr>
          <a:xfrm>
            <a:off x="1224725" y="3353800"/>
            <a:ext cx="1989000" cy="223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en" sz="1000">
                <a:solidFill>
                  <a:schemeClr val="lt1"/>
                </a:solidFill>
                <a:latin typeface="Inter"/>
                <a:ea typeface="Inter"/>
                <a:cs typeface="Inter"/>
                <a:sym typeface="Inter"/>
              </a:rPr>
              <a:t>Channels &amp; Logistics Review</a:t>
            </a:r>
            <a:endParaRPr sz="1300"/>
          </a:p>
        </p:txBody>
      </p:sp>
      <p:sp>
        <p:nvSpPr>
          <p:cNvPr id="370" name="Google Shape;370;p52"/>
          <p:cNvSpPr txBox="1"/>
          <p:nvPr/>
        </p:nvSpPr>
        <p:spPr>
          <a:xfrm>
            <a:off x="3620050" y="3353800"/>
            <a:ext cx="1989000" cy="223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1000">
                <a:solidFill>
                  <a:schemeClr val="lt1"/>
                </a:solidFill>
                <a:latin typeface="Inter"/>
                <a:ea typeface="Inter"/>
                <a:cs typeface="Inter"/>
                <a:sym typeface="Inter"/>
              </a:rPr>
              <a:t>Recent Managerial Decisions </a:t>
            </a:r>
            <a:endParaRPr b="1" sz="1000">
              <a:solidFill>
                <a:schemeClr val="lt1"/>
              </a:solidFill>
              <a:latin typeface="Inter"/>
              <a:ea typeface="Inter"/>
              <a:cs typeface="Inter"/>
              <a:sym typeface="Inter"/>
            </a:endParaRPr>
          </a:p>
        </p:txBody>
      </p:sp>
      <p:sp>
        <p:nvSpPr>
          <p:cNvPr id="371" name="Google Shape;371;p52"/>
          <p:cNvSpPr/>
          <p:nvPr/>
        </p:nvSpPr>
        <p:spPr>
          <a:xfrm>
            <a:off x="5969039" y="1793618"/>
            <a:ext cx="1989000" cy="2751300"/>
          </a:xfrm>
          <a:prstGeom prst="roundRect">
            <a:avLst>
              <a:gd fmla="val 8060"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2" name="Google Shape;372;p52"/>
          <p:cNvSpPr/>
          <p:nvPr/>
        </p:nvSpPr>
        <p:spPr>
          <a:xfrm>
            <a:off x="6098891"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3" name="Google Shape;373;p52"/>
          <p:cNvSpPr/>
          <p:nvPr/>
        </p:nvSpPr>
        <p:spPr>
          <a:xfrm>
            <a:off x="6486533"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4" name="Google Shape;374;p52"/>
          <p:cNvSpPr/>
          <p:nvPr/>
        </p:nvSpPr>
        <p:spPr>
          <a:xfrm>
            <a:off x="6874174"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5" name="Google Shape;375;p52"/>
          <p:cNvSpPr/>
          <p:nvPr/>
        </p:nvSpPr>
        <p:spPr>
          <a:xfrm>
            <a:off x="7261815"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6" name="Google Shape;376;p52"/>
          <p:cNvSpPr txBox="1"/>
          <p:nvPr/>
        </p:nvSpPr>
        <p:spPr>
          <a:xfrm>
            <a:off x="6018225" y="4025441"/>
            <a:ext cx="1919700" cy="2079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None/>
            </a:pPr>
            <a:r>
              <a:t/>
            </a:r>
            <a:endParaRPr sz="900">
              <a:solidFill>
                <a:schemeClr val="lt1"/>
              </a:solidFill>
              <a:latin typeface="Inter"/>
              <a:ea typeface="Inter"/>
              <a:cs typeface="Inter"/>
              <a:sym typeface="Inter"/>
            </a:endParaRPr>
          </a:p>
        </p:txBody>
      </p:sp>
      <p:sp>
        <p:nvSpPr>
          <p:cNvPr id="377" name="Google Shape;377;p52"/>
          <p:cNvSpPr/>
          <p:nvPr/>
        </p:nvSpPr>
        <p:spPr>
          <a:xfrm>
            <a:off x="6575911" y="3679787"/>
            <a:ext cx="84724" cy="67946"/>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78" name="Google Shape;378;p52"/>
          <p:cNvSpPr/>
          <p:nvPr/>
        </p:nvSpPr>
        <p:spPr>
          <a:xfrm>
            <a:off x="6961875" y="3671817"/>
            <a:ext cx="88080" cy="83885"/>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79" name="Google Shape;379;p52"/>
          <p:cNvSpPr/>
          <p:nvPr/>
        </p:nvSpPr>
        <p:spPr>
          <a:xfrm>
            <a:off x="6199913" y="3674813"/>
            <a:ext cx="61437" cy="77895"/>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80" name="Google Shape;380;p52"/>
          <p:cNvSpPr/>
          <p:nvPr/>
        </p:nvSpPr>
        <p:spPr>
          <a:xfrm>
            <a:off x="7356647" y="3671398"/>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cxnSp>
        <p:nvCxnSpPr>
          <p:cNvPr id="381" name="Google Shape;381;p52"/>
          <p:cNvCxnSpPr/>
          <p:nvPr/>
        </p:nvCxnSpPr>
        <p:spPr>
          <a:xfrm>
            <a:off x="6108883" y="3965696"/>
            <a:ext cx="1706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382" name="Google Shape;382;p52"/>
          <p:cNvCxnSpPr/>
          <p:nvPr/>
        </p:nvCxnSpPr>
        <p:spPr>
          <a:xfrm>
            <a:off x="6108883" y="3967124"/>
            <a:ext cx="1416300" cy="0"/>
          </a:xfrm>
          <a:prstGeom prst="straightConnector1">
            <a:avLst/>
          </a:prstGeom>
          <a:noFill/>
          <a:ln cap="rnd" cmpd="sng" w="44450">
            <a:solidFill>
              <a:srgbClr val="E50914"/>
            </a:solidFill>
            <a:prstDash val="solid"/>
            <a:miter lim="800000"/>
            <a:headEnd len="sm" w="sm" type="none"/>
            <a:tailEnd len="sm" w="sm" type="none"/>
          </a:ln>
        </p:spPr>
      </p:cxnSp>
      <p:sp>
        <p:nvSpPr>
          <p:cNvPr id="383" name="Google Shape;383;p52"/>
          <p:cNvSpPr txBox="1"/>
          <p:nvPr/>
        </p:nvSpPr>
        <p:spPr>
          <a:xfrm>
            <a:off x="6025002" y="3353800"/>
            <a:ext cx="6786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lt1"/>
                </a:solidFill>
                <a:latin typeface="Inter"/>
                <a:ea typeface="Inter"/>
                <a:cs typeface="Inter"/>
                <a:sym typeface="Inter"/>
              </a:rPr>
              <a:t>LUCIFER</a:t>
            </a:r>
            <a:endParaRPr sz="1100"/>
          </a:p>
        </p:txBody>
      </p:sp>
      <p:sp>
        <p:nvSpPr>
          <p:cNvPr id="384" name="Google Shape;384;p52"/>
          <p:cNvSpPr/>
          <p:nvPr/>
        </p:nvSpPr>
        <p:spPr>
          <a:xfrm>
            <a:off x="-686546" y="3571456"/>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52"/>
          <p:cNvSpPr/>
          <p:nvPr/>
        </p:nvSpPr>
        <p:spPr>
          <a:xfrm>
            <a:off x="-298904" y="3571456"/>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6" name="Google Shape;386;p52"/>
          <p:cNvSpPr/>
          <p:nvPr/>
        </p:nvSpPr>
        <p:spPr>
          <a:xfrm>
            <a:off x="-209527" y="3669224"/>
            <a:ext cx="84724" cy="67946"/>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87" name="Google Shape;387;p52"/>
          <p:cNvSpPr/>
          <p:nvPr/>
        </p:nvSpPr>
        <p:spPr>
          <a:xfrm>
            <a:off x="-585524" y="3664250"/>
            <a:ext cx="61437" cy="77895"/>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88" name="Google Shape;388;p52"/>
          <p:cNvSpPr txBox="1"/>
          <p:nvPr/>
        </p:nvSpPr>
        <p:spPr>
          <a:xfrm>
            <a:off x="-760436" y="3343238"/>
            <a:ext cx="6786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lt1"/>
                </a:solidFill>
                <a:latin typeface="Inter"/>
                <a:ea typeface="Inter"/>
                <a:cs typeface="Inter"/>
                <a:sym typeface="Inter"/>
              </a:rPr>
              <a:t>LUCIFER</a:t>
            </a:r>
            <a:endParaRPr sz="1100"/>
          </a:p>
        </p:txBody>
      </p:sp>
      <p:pic>
        <p:nvPicPr>
          <p:cNvPr id="389" name="Google Shape;389;p52"/>
          <p:cNvPicPr preferRelativeResize="0"/>
          <p:nvPr>
            <p:ph idx="2" type="pic"/>
          </p:nvPr>
        </p:nvPicPr>
        <p:blipFill rotWithShape="1">
          <a:blip r:embed="rId6">
            <a:alphaModFix/>
          </a:blip>
          <a:srcRect b="0" l="9879" r="35899" t="0"/>
          <a:stretch/>
        </p:blipFill>
        <p:spPr>
          <a:xfrm>
            <a:off x="5969047" y="1793620"/>
            <a:ext cx="1989000" cy="2751300"/>
          </a:xfrm>
          <a:prstGeom prst="roundRect">
            <a:avLst>
              <a:gd fmla="val 7823" name="adj"/>
            </a:avLst>
          </a:prstGeom>
          <a:noFill/>
          <a:ln>
            <a:noFill/>
          </a:ln>
          <a:effectLst>
            <a:outerShdw blurRad="177800" rotWithShape="0" algn="t" dir="5400000" dist="190500">
              <a:srgbClr val="000000">
                <a:alpha val="60000"/>
              </a:srgbClr>
            </a:outerShdw>
          </a:effectLst>
        </p:spPr>
      </p:pic>
      <p:sp>
        <p:nvSpPr>
          <p:cNvPr id="390" name="Google Shape;390;p52"/>
          <p:cNvSpPr/>
          <p:nvPr/>
        </p:nvSpPr>
        <p:spPr>
          <a:xfrm>
            <a:off x="5969039" y="1793618"/>
            <a:ext cx="1989000" cy="2751300"/>
          </a:xfrm>
          <a:prstGeom prst="roundRect">
            <a:avLst>
              <a:gd fmla="val 7521" name="adj"/>
            </a:avLst>
          </a:prstGeom>
          <a:gradFill>
            <a:gsLst>
              <a:gs pos="0">
                <a:srgbClr val="171616">
                  <a:alpha val="20000"/>
                </a:srgbClr>
              </a:gs>
              <a:gs pos="99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1" name="Google Shape;391;p52"/>
          <p:cNvSpPr/>
          <p:nvPr/>
        </p:nvSpPr>
        <p:spPr>
          <a:xfrm>
            <a:off x="6092735"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2" name="Google Shape;392;p52"/>
          <p:cNvSpPr/>
          <p:nvPr/>
        </p:nvSpPr>
        <p:spPr>
          <a:xfrm>
            <a:off x="6480376"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3" name="Google Shape;393;p52"/>
          <p:cNvSpPr/>
          <p:nvPr/>
        </p:nvSpPr>
        <p:spPr>
          <a:xfrm>
            <a:off x="6868017"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4" name="Google Shape;394;p52"/>
          <p:cNvSpPr/>
          <p:nvPr/>
        </p:nvSpPr>
        <p:spPr>
          <a:xfrm>
            <a:off x="7255658" y="3582019"/>
            <a:ext cx="263400" cy="263400"/>
          </a:xfrm>
          <a:prstGeom prst="ellipse">
            <a:avLst/>
          </a:prstGeom>
          <a:no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5" name="Google Shape;395;p52"/>
          <p:cNvSpPr txBox="1"/>
          <p:nvPr/>
        </p:nvSpPr>
        <p:spPr>
          <a:xfrm>
            <a:off x="6046056" y="4025441"/>
            <a:ext cx="1919700" cy="87270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None/>
            </a:pPr>
            <a:r>
              <a:rPr lang="en" sz="900">
                <a:solidFill>
                  <a:schemeClr val="lt1"/>
                </a:solidFill>
                <a:latin typeface="Inter"/>
                <a:ea typeface="Inter"/>
                <a:cs typeface="Inter"/>
                <a:sym typeface="Inter"/>
              </a:rPr>
              <a:t>Companies such as Hulu, Disney+, Amazon Prime, Crunchyroll, are becoming major competitors and influencing Netflix’s market share and sales. </a:t>
            </a:r>
            <a:endParaRPr sz="900">
              <a:solidFill>
                <a:schemeClr val="lt1"/>
              </a:solidFill>
              <a:latin typeface="Inter"/>
              <a:ea typeface="Inter"/>
              <a:cs typeface="Inter"/>
              <a:sym typeface="Inter"/>
            </a:endParaRPr>
          </a:p>
        </p:txBody>
      </p:sp>
      <p:sp>
        <p:nvSpPr>
          <p:cNvPr id="396" name="Google Shape;396;p52"/>
          <p:cNvSpPr/>
          <p:nvPr/>
        </p:nvSpPr>
        <p:spPr>
          <a:xfrm>
            <a:off x="6569754" y="3679787"/>
            <a:ext cx="84724" cy="67946"/>
          </a:xfrm>
          <a:custGeom>
            <a:rect b="b" l="l" r="r" t="t"/>
            <a:pathLst>
              <a:path extrusionOk="0" h="356" w="444">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97" name="Google Shape;397;p52"/>
          <p:cNvSpPr/>
          <p:nvPr/>
        </p:nvSpPr>
        <p:spPr>
          <a:xfrm>
            <a:off x="6955718" y="3671817"/>
            <a:ext cx="88080" cy="83885"/>
          </a:xfrm>
          <a:custGeom>
            <a:rect b="b" l="l" r="r" t="t"/>
            <a:pathLst>
              <a:path extrusionOk="0" h="443" w="461">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98" name="Google Shape;398;p52"/>
          <p:cNvSpPr/>
          <p:nvPr/>
        </p:nvSpPr>
        <p:spPr>
          <a:xfrm>
            <a:off x="6193756" y="3674813"/>
            <a:ext cx="61437" cy="77895"/>
          </a:xfrm>
          <a:custGeom>
            <a:rect b="b" l="l" r="r" t="t"/>
            <a:pathLst>
              <a:path extrusionOk="0" h="311" w="249">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sp>
        <p:nvSpPr>
          <p:cNvPr id="399" name="Google Shape;399;p52"/>
          <p:cNvSpPr/>
          <p:nvPr/>
        </p:nvSpPr>
        <p:spPr>
          <a:xfrm>
            <a:off x="7350490" y="3671398"/>
            <a:ext cx="73819" cy="84724"/>
          </a:xfrm>
          <a:custGeom>
            <a:rect b="b" l="l" r="r" t="t"/>
            <a:pathLst>
              <a:path extrusionOk="0" h="444" w="39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700">
              <a:solidFill>
                <a:srgbClr val="000000"/>
              </a:solidFill>
              <a:latin typeface="Calibri"/>
              <a:ea typeface="Calibri"/>
              <a:cs typeface="Calibri"/>
              <a:sym typeface="Calibri"/>
            </a:endParaRPr>
          </a:p>
        </p:txBody>
      </p:sp>
      <p:cxnSp>
        <p:nvCxnSpPr>
          <p:cNvPr id="400" name="Google Shape;400;p52"/>
          <p:cNvCxnSpPr/>
          <p:nvPr/>
        </p:nvCxnSpPr>
        <p:spPr>
          <a:xfrm>
            <a:off x="6102022" y="3965696"/>
            <a:ext cx="1706100" cy="0"/>
          </a:xfrm>
          <a:prstGeom prst="straightConnector1">
            <a:avLst/>
          </a:prstGeom>
          <a:noFill/>
          <a:ln cap="rnd" cmpd="sng" w="44450">
            <a:solidFill>
              <a:srgbClr val="E50914">
                <a:alpha val="40000"/>
              </a:srgbClr>
            </a:solidFill>
            <a:prstDash val="solid"/>
            <a:miter lim="800000"/>
            <a:headEnd len="sm" w="sm" type="none"/>
            <a:tailEnd len="sm" w="sm" type="none"/>
          </a:ln>
        </p:spPr>
      </p:cxnSp>
      <p:cxnSp>
        <p:nvCxnSpPr>
          <p:cNvPr id="401" name="Google Shape;401;p52"/>
          <p:cNvCxnSpPr/>
          <p:nvPr/>
        </p:nvCxnSpPr>
        <p:spPr>
          <a:xfrm>
            <a:off x="6102022" y="3967124"/>
            <a:ext cx="515400" cy="0"/>
          </a:xfrm>
          <a:prstGeom prst="straightConnector1">
            <a:avLst/>
          </a:prstGeom>
          <a:noFill/>
          <a:ln cap="rnd" cmpd="sng" w="44450">
            <a:solidFill>
              <a:srgbClr val="E50914"/>
            </a:solidFill>
            <a:prstDash val="solid"/>
            <a:miter lim="800000"/>
            <a:headEnd len="sm" w="sm" type="none"/>
            <a:tailEnd len="sm" w="sm" type="none"/>
          </a:ln>
        </p:spPr>
      </p:cxnSp>
      <p:sp>
        <p:nvSpPr>
          <p:cNvPr id="402" name="Google Shape;402;p52"/>
          <p:cNvSpPr txBox="1"/>
          <p:nvPr/>
        </p:nvSpPr>
        <p:spPr>
          <a:xfrm>
            <a:off x="6012075" y="3353800"/>
            <a:ext cx="17841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000">
                <a:solidFill>
                  <a:schemeClr val="lt1"/>
                </a:solidFill>
                <a:latin typeface="Inter"/>
                <a:ea typeface="Inter"/>
                <a:cs typeface="Inter"/>
                <a:sym typeface="Inter"/>
              </a:rPr>
              <a:t>Market </a:t>
            </a:r>
            <a:r>
              <a:rPr b="1" lang="en" sz="1000">
                <a:solidFill>
                  <a:schemeClr val="lt1"/>
                </a:solidFill>
                <a:latin typeface="Inter"/>
                <a:ea typeface="Inter"/>
                <a:cs typeface="Inter"/>
                <a:sym typeface="Inter"/>
              </a:rPr>
              <a:t>Saturation</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nvSpPr>
        <p:spPr>
          <a:xfrm>
            <a:off x="1991927" y="5310714"/>
            <a:ext cx="5160300" cy="4163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Calibri"/>
                <a:ea typeface="Calibri"/>
                <a:cs typeface="Calibri"/>
                <a:sym typeface="Calibri"/>
              </a:rPr>
              <a:t>Studio</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Production Company (distributor)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Production Company (producer)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Director (usually as “A ‘Director’ Film”)</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FILM TITLE</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Main Cast</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Supporting Cast</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Casting Director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Composer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Costume Designer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Associate Producer(s)</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Editor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Production Designer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Cinematographer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Executive Producer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Producer</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Writer(s)</a:t>
            </a:r>
            <a:endParaRPr sz="1100"/>
          </a:p>
          <a:p>
            <a:pPr indent="0" lvl="0" marL="0" marR="0" rtl="0" algn="ctr">
              <a:spcBef>
                <a:spcPts val="0"/>
              </a:spcBef>
              <a:spcAft>
                <a:spcPts val="0"/>
              </a:spcAft>
              <a:buNone/>
            </a:pPr>
            <a:r>
              <a:rPr lang="en" sz="1400">
                <a:solidFill>
                  <a:schemeClr val="lt1"/>
                </a:solidFill>
                <a:latin typeface="Calibri"/>
                <a:ea typeface="Calibri"/>
                <a:cs typeface="Calibri"/>
                <a:sym typeface="Calibri"/>
              </a:rPr>
              <a:t>Director (Second reference)</a:t>
            </a:r>
            <a:endParaRPr sz="1100"/>
          </a:p>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8" name="Google Shape;408;p53"/>
          <p:cNvSpPr/>
          <p:nvPr/>
        </p:nvSpPr>
        <p:spPr>
          <a:xfrm>
            <a:off x="412812" y="602753"/>
            <a:ext cx="113100" cy="599100"/>
          </a:xfrm>
          <a:prstGeom prst="rect">
            <a:avLst/>
          </a:prstGeom>
          <a:solidFill>
            <a:srgbClr val="CC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9" name="Google Shape;409;p53"/>
          <p:cNvSpPr txBox="1"/>
          <p:nvPr/>
        </p:nvSpPr>
        <p:spPr>
          <a:xfrm>
            <a:off x="573904" y="500066"/>
            <a:ext cx="5769000" cy="8499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1800">
                <a:solidFill>
                  <a:schemeClr val="lt1"/>
                </a:solidFill>
                <a:latin typeface="Inter"/>
                <a:ea typeface="Inter"/>
                <a:cs typeface="Inter"/>
                <a:sym typeface="Inter"/>
              </a:rPr>
              <a:t>Strategy (STP)</a:t>
            </a:r>
            <a:endParaRPr sz="1100">
              <a:latin typeface="Inter"/>
              <a:ea typeface="Inter"/>
              <a:cs typeface="Inter"/>
              <a:sym typeface="Inter"/>
            </a:endParaRPr>
          </a:p>
          <a:p>
            <a:pPr indent="0" lvl="0" marL="0" marR="0" rtl="0" algn="l">
              <a:spcBef>
                <a:spcPts val="0"/>
              </a:spcBef>
              <a:spcAft>
                <a:spcPts val="0"/>
              </a:spcAft>
              <a:buNone/>
            </a:pPr>
            <a:r>
              <a:rPr b="1" lang="en" sz="1800">
                <a:solidFill>
                  <a:schemeClr val="lt1"/>
                </a:solidFill>
                <a:latin typeface="Inter"/>
                <a:ea typeface="Inter"/>
                <a:cs typeface="Inter"/>
                <a:sym typeface="Inter"/>
              </a:rPr>
              <a:t>Segment</a:t>
            </a:r>
            <a:r>
              <a:rPr b="1" lang="en" sz="1800">
                <a:solidFill>
                  <a:schemeClr val="lt1"/>
                </a:solidFill>
                <a:latin typeface="Inter"/>
                <a:ea typeface="Inter"/>
                <a:cs typeface="Inter"/>
                <a:sym typeface="Inter"/>
              </a:rPr>
              <a:t> | Target </a:t>
            </a:r>
            <a:r>
              <a:rPr b="1" lang="en" sz="1800">
                <a:solidFill>
                  <a:schemeClr val="lt1"/>
                </a:solidFill>
                <a:latin typeface="Inter"/>
                <a:ea typeface="Inter"/>
                <a:cs typeface="Inter"/>
                <a:sym typeface="Inter"/>
              </a:rPr>
              <a:t>| Positioning</a:t>
            </a:r>
            <a:endParaRPr b="1" sz="1800">
              <a:solidFill>
                <a:schemeClr val="lt1"/>
              </a:solidFill>
              <a:latin typeface="Inter"/>
              <a:ea typeface="Inter"/>
              <a:cs typeface="Inter"/>
              <a:sym typeface="Inter"/>
            </a:endParaRPr>
          </a:p>
        </p:txBody>
      </p:sp>
      <p:sp>
        <p:nvSpPr>
          <p:cNvPr id="410" name="Google Shape;410;p53"/>
          <p:cNvSpPr txBox="1"/>
          <p:nvPr/>
        </p:nvSpPr>
        <p:spPr>
          <a:xfrm>
            <a:off x="273600" y="1631750"/>
            <a:ext cx="2865600" cy="2287200"/>
          </a:xfrm>
          <a:prstGeom prst="rect">
            <a:avLst/>
          </a:prstGeom>
          <a:noFill/>
          <a:ln cap="flat" cmpd="sng" w="9525">
            <a:solidFill>
              <a:srgbClr val="000000"/>
            </a:solidFill>
            <a:prstDash val="solid"/>
            <a:round/>
            <a:headEnd len="sm" w="sm" type="none"/>
            <a:tailEnd len="sm" w="sm" type="none"/>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b="1" lang="en" sz="1800">
                <a:solidFill>
                  <a:srgbClr val="E50914"/>
                </a:solidFill>
                <a:latin typeface="Inter"/>
                <a:ea typeface="Inter"/>
                <a:cs typeface="Inter"/>
                <a:sym typeface="Inter"/>
              </a:rPr>
              <a:t>Segment</a:t>
            </a:r>
            <a:endParaRPr sz="900">
              <a:solidFill>
                <a:srgbClr val="E50914"/>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9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Age</a:t>
            </a:r>
            <a:endParaRPr sz="13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Profession</a:t>
            </a:r>
            <a:br>
              <a:rPr lang="en" sz="1300">
                <a:solidFill>
                  <a:schemeClr val="lt1"/>
                </a:solidFill>
                <a:latin typeface="Inter Light"/>
                <a:ea typeface="Inter Light"/>
                <a:cs typeface="Inter Light"/>
                <a:sym typeface="Inter Light"/>
              </a:rPr>
            </a:b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Education Field</a:t>
            </a:r>
            <a:br>
              <a:rPr lang="en" sz="1300">
                <a:solidFill>
                  <a:schemeClr val="lt1"/>
                </a:solidFill>
                <a:latin typeface="Inter Light"/>
                <a:ea typeface="Inter Light"/>
                <a:cs typeface="Inter Light"/>
                <a:sym typeface="Inter Light"/>
              </a:rPr>
            </a:b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Country</a:t>
            </a:r>
            <a:endParaRPr sz="700">
              <a:solidFill>
                <a:schemeClr val="lt1"/>
              </a:solidFill>
              <a:latin typeface="Inter Light"/>
              <a:ea typeface="Inter Light"/>
              <a:cs typeface="Inter Light"/>
              <a:sym typeface="Inter Light"/>
            </a:endParaRPr>
          </a:p>
        </p:txBody>
      </p:sp>
      <p:sp>
        <p:nvSpPr>
          <p:cNvPr id="411" name="Google Shape;411;p53"/>
          <p:cNvSpPr txBox="1"/>
          <p:nvPr/>
        </p:nvSpPr>
        <p:spPr>
          <a:xfrm>
            <a:off x="3139200" y="1631750"/>
            <a:ext cx="2865600" cy="22872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b="1" lang="en" sz="1800">
                <a:solidFill>
                  <a:srgbClr val="E50914"/>
                </a:solidFill>
                <a:latin typeface="Inter"/>
                <a:ea typeface="Inter"/>
                <a:cs typeface="Inter"/>
                <a:sym typeface="Inter"/>
              </a:rPr>
              <a:t>Target</a:t>
            </a:r>
            <a:endParaRPr sz="900">
              <a:solidFill>
                <a:srgbClr val="E50914"/>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9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Working Adults / Millennials</a:t>
            </a:r>
            <a:endParaRPr sz="13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Students / Generation Z</a:t>
            </a:r>
            <a:br>
              <a:rPr lang="en" sz="1300">
                <a:solidFill>
                  <a:schemeClr val="lt1"/>
                </a:solidFill>
                <a:latin typeface="Inter Light"/>
                <a:ea typeface="Inter Light"/>
                <a:cs typeface="Inter Light"/>
                <a:sym typeface="Inter Light"/>
              </a:rPr>
            </a:b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Families / Friend Groups</a:t>
            </a:r>
            <a:br>
              <a:rPr lang="en" sz="1300">
                <a:solidFill>
                  <a:schemeClr val="lt1"/>
                </a:solidFill>
                <a:latin typeface="Inter Light"/>
                <a:ea typeface="Inter Light"/>
                <a:cs typeface="Inter Light"/>
                <a:sym typeface="Inter Light"/>
              </a:rPr>
            </a:b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North America / Europe</a:t>
            </a:r>
            <a:endParaRPr sz="1300">
              <a:solidFill>
                <a:schemeClr val="lt1"/>
              </a:solidFill>
              <a:latin typeface="Inter Light"/>
              <a:ea typeface="Inter Light"/>
              <a:cs typeface="Inter Light"/>
              <a:sym typeface="Inter Light"/>
            </a:endParaRPr>
          </a:p>
        </p:txBody>
      </p:sp>
      <p:sp>
        <p:nvSpPr>
          <p:cNvPr id="412" name="Google Shape;412;p53"/>
          <p:cNvSpPr txBox="1"/>
          <p:nvPr/>
        </p:nvSpPr>
        <p:spPr>
          <a:xfrm>
            <a:off x="6004800" y="1631750"/>
            <a:ext cx="2865600" cy="2547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b="1" lang="en" sz="1800">
                <a:solidFill>
                  <a:srgbClr val="E50914"/>
                </a:solidFill>
                <a:latin typeface="Inter"/>
                <a:ea typeface="Inter"/>
                <a:cs typeface="Inter"/>
                <a:sym typeface="Inter"/>
              </a:rPr>
              <a:t>Positioning</a:t>
            </a:r>
            <a:endParaRPr sz="900">
              <a:solidFill>
                <a:srgbClr val="E50914"/>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9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Targeted Advertisement through Gaming and Tier S</a:t>
            </a:r>
            <a:r>
              <a:rPr lang="en" sz="1300">
                <a:solidFill>
                  <a:schemeClr val="lt1"/>
                </a:solidFill>
                <a:latin typeface="Inter Light"/>
                <a:ea typeface="Inter Light"/>
                <a:cs typeface="Inter Light"/>
                <a:sym typeface="Inter Light"/>
              </a:rPr>
              <a:t>ubscription</a:t>
            </a:r>
            <a:r>
              <a:rPr lang="en" sz="1300">
                <a:solidFill>
                  <a:schemeClr val="lt1"/>
                </a:solidFill>
                <a:latin typeface="Inter Light"/>
                <a:ea typeface="Inter Light"/>
                <a:cs typeface="Inter Light"/>
                <a:sym typeface="Inter Light"/>
              </a:rPr>
              <a:t> targeting multiple customer bases such as Gamers and Families</a:t>
            </a:r>
            <a:endParaRPr sz="13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lang="en" sz="1300">
                <a:solidFill>
                  <a:schemeClr val="lt1"/>
                </a:solidFill>
                <a:latin typeface="Inter Light"/>
                <a:ea typeface="Inter Light"/>
                <a:cs typeface="Inter Light"/>
                <a:sym typeface="Inter Light"/>
              </a:rPr>
              <a:t>Attention towards hubs of Students and Young Adults</a:t>
            </a:r>
            <a:endParaRPr sz="700">
              <a:solidFill>
                <a:schemeClr val="lt1"/>
              </a:solidFill>
              <a:latin typeface="Inter Light"/>
              <a:ea typeface="Inter Light"/>
              <a:cs typeface="Inter Light"/>
              <a:sym typeface="Inter Light"/>
            </a:endParaRPr>
          </a:p>
        </p:txBody>
      </p:sp>
      <p:grpSp>
        <p:nvGrpSpPr>
          <p:cNvPr id="413" name="Google Shape;413;p53"/>
          <p:cNvGrpSpPr/>
          <p:nvPr/>
        </p:nvGrpSpPr>
        <p:grpSpPr>
          <a:xfrm>
            <a:off x="7805216" y="220640"/>
            <a:ext cx="1028031" cy="279422"/>
            <a:chOff x="10406955" y="294187"/>
            <a:chExt cx="1370708" cy="372563"/>
          </a:xfrm>
        </p:grpSpPr>
        <p:pic>
          <p:nvPicPr>
            <p:cNvPr descr="Netflix smileu profile icon&quot; by Norbert-Sloth | Redbubble" id="414" name="Google Shape;414;p53"/>
            <p:cNvPicPr preferRelativeResize="0"/>
            <p:nvPr/>
          </p:nvPicPr>
          <p:blipFill rotWithShape="1">
            <a:blip r:embed="rId3">
              <a:alphaModFix/>
            </a:blip>
            <a:srcRect b="0" l="39" r="39" t="0"/>
            <a:stretch/>
          </p:blipFill>
          <p:spPr>
            <a:xfrm>
              <a:off x="11246167" y="294187"/>
              <a:ext cx="372563" cy="372563"/>
            </a:xfrm>
            <a:prstGeom prst="rect">
              <a:avLst/>
            </a:prstGeom>
            <a:noFill/>
            <a:ln>
              <a:noFill/>
            </a:ln>
          </p:spPr>
        </p:pic>
        <p:sp>
          <p:nvSpPr>
            <p:cNvPr id="415" name="Google Shape;415;p53"/>
            <p:cNvSpPr/>
            <p:nvPr/>
          </p:nvSpPr>
          <p:spPr>
            <a:xfrm rot="10800000">
              <a:off x="11653763" y="473174"/>
              <a:ext cx="123900" cy="60600"/>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6" name="Google Shape;416;p53"/>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7" name="Google Shape;417;p53"/>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8" name="Google Shape;418;p53"/>
            <p:cNvSpPr/>
            <p:nvPr/>
          </p:nvSpPr>
          <p:spPr>
            <a:xfrm>
              <a:off x="10972800" y="319088"/>
              <a:ext cx="200100" cy="200100"/>
            </a:xfrm>
            <a:prstGeom prst="ellipse">
              <a:avLst/>
            </a:prstGeom>
            <a:solidFill>
              <a:srgbClr val="CC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Calibri"/>
                  <a:ea typeface="Calibri"/>
                  <a:cs typeface="Calibri"/>
                  <a:sym typeface="Calibri"/>
                </a:rPr>
                <a:t>4</a:t>
              </a:r>
              <a:endParaRPr sz="11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nvSpPr>
        <p:spPr>
          <a:xfrm>
            <a:off x="4932550" y="512312"/>
            <a:ext cx="38838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rgbClr val="E50914"/>
                </a:solidFill>
                <a:latin typeface="Inter"/>
                <a:ea typeface="Inter"/>
                <a:cs typeface="Inter"/>
                <a:sym typeface="Inter"/>
              </a:rPr>
              <a:t>SWOT ANALYSIS</a:t>
            </a:r>
            <a:endParaRPr>
              <a:solidFill>
                <a:srgbClr val="E50914"/>
              </a:solidFill>
            </a:endParaRPr>
          </a:p>
        </p:txBody>
      </p:sp>
      <p:sp>
        <p:nvSpPr>
          <p:cNvPr id="424" name="Google Shape;424;p54"/>
          <p:cNvSpPr txBox="1"/>
          <p:nvPr/>
        </p:nvSpPr>
        <p:spPr>
          <a:xfrm>
            <a:off x="4886350" y="997100"/>
            <a:ext cx="4044600" cy="443910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t/>
            </a:r>
            <a:endParaRPr sz="9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b="1" lang="en" sz="1300">
                <a:solidFill>
                  <a:schemeClr val="lt1"/>
                </a:solidFill>
                <a:latin typeface="Inter"/>
                <a:ea typeface="Inter"/>
                <a:cs typeface="Inter"/>
                <a:sym typeface="Inter"/>
              </a:rPr>
              <a:t>Strengths</a:t>
            </a:r>
            <a:r>
              <a:rPr lang="en" sz="1300">
                <a:solidFill>
                  <a:schemeClr val="lt1"/>
                </a:solidFill>
                <a:latin typeface="Inter Light"/>
                <a:ea typeface="Inter Light"/>
                <a:cs typeface="Inter Light"/>
                <a:sym typeface="Inter Light"/>
              </a:rPr>
              <a:t>: Lower costs for target market, Benefits for the whole family, Target audience expansion.</a:t>
            </a:r>
            <a:endParaRPr sz="13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b="1" lang="en" sz="1300">
                <a:solidFill>
                  <a:schemeClr val="lt1"/>
                </a:solidFill>
                <a:latin typeface="Inter"/>
                <a:ea typeface="Inter"/>
                <a:cs typeface="Inter"/>
                <a:sym typeface="Inter"/>
              </a:rPr>
              <a:t>Weaknesses</a:t>
            </a:r>
            <a:r>
              <a:rPr lang="en" sz="1300">
                <a:solidFill>
                  <a:schemeClr val="lt1"/>
                </a:solidFill>
                <a:latin typeface="Inter Light"/>
                <a:ea typeface="Inter Light"/>
                <a:cs typeface="Inter Light"/>
                <a:sym typeface="Inter Light"/>
              </a:rPr>
              <a:t>: Funding for films, Brand image &amp; loss of subscribers.</a:t>
            </a:r>
            <a:endParaRPr sz="1300">
              <a:solidFill>
                <a:schemeClr val="lt1"/>
              </a:solidFill>
              <a:latin typeface="Inter Light"/>
              <a:ea typeface="Inter Light"/>
              <a:cs typeface="Inter Light"/>
              <a:sym typeface="Inter Light"/>
            </a:endParaRPr>
          </a:p>
          <a:p>
            <a:pPr indent="0" lvl="0" marL="457200" marR="0" rtl="0" algn="l">
              <a:lnSpc>
                <a:spcPct val="130000"/>
              </a:lnSpc>
              <a:spcBef>
                <a:spcPts val="0"/>
              </a:spcBef>
              <a:spcAft>
                <a:spcPts val="0"/>
              </a:spcAft>
              <a:buNone/>
            </a:pPr>
            <a:r>
              <a:t/>
            </a: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b="1" lang="en" sz="1300">
                <a:solidFill>
                  <a:schemeClr val="lt1"/>
                </a:solidFill>
                <a:latin typeface="Inter"/>
                <a:ea typeface="Inter"/>
                <a:cs typeface="Inter"/>
                <a:sym typeface="Inter"/>
              </a:rPr>
              <a:t>Opportunities</a:t>
            </a:r>
            <a:r>
              <a:rPr lang="en" sz="1300">
                <a:solidFill>
                  <a:schemeClr val="lt1"/>
                </a:solidFill>
                <a:latin typeface="Inter Light"/>
                <a:ea typeface="Inter Light"/>
                <a:cs typeface="Inter Light"/>
                <a:sym typeface="Inter Light"/>
              </a:rPr>
              <a:t>: Partnerships with other production companies to provide more exclusive content.</a:t>
            </a:r>
            <a:endParaRPr sz="13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rPr lang="en" sz="1300">
                <a:solidFill>
                  <a:schemeClr val="lt1"/>
                </a:solidFill>
                <a:latin typeface="Inter Light"/>
                <a:ea typeface="Inter Light"/>
                <a:cs typeface="Inter Light"/>
                <a:sym typeface="Inter Light"/>
              </a:rPr>
              <a:t> </a:t>
            </a:r>
            <a:endParaRPr sz="1300">
              <a:solidFill>
                <a:schemeClr val="lt1"/>
              </a:solidFill>
              <a:latin typeface="Inter Light"/>
              <a:ea typeface="Inter Light"/>
              <a:cs typeface="Inter Light"/>
              <a:sym typeface="Inter Light"/>
            </a:endParaRPr>
          </a:p>
          <a:p>
            <a:pPr indent="-311150" lvl="0" marL="457200" marR="0" rtl="0" algn="l">
              <a:lnSpc>
                <a:spcPct val="130000"/>
              </a:lnSpc>
              <a:spcBef>
                <a:spcPts val="0"/>
              </a:spcBef>
              <a:spcAft>
                <a:spcPts val="0"/>
              </a:spcAft>
              <a:buClr>
                <a:schemeClr val="lt1"/>
              </a:buClr>
              <a:buSzPts val="1300"/>
              <a:buFont typeface="Inter Light"/>
              <a:buChar char="●"/>
            </a:pPr>
            <a:r>
              <a:rPr b="1" lang="en" sz="1300">
                <a:solidFill>
                  <a:schemeClr val="lt1"/>
                </a:solidFill>
                <a:latin typeface="Inter"/>
                <a:ea typeface="Inter"/>
                <a:cs typeface="Inter"/>
                <a:sym typeface="Inter"/>
              </a:rPr>
              <a:t>Threats</a:t>
            </a:r>
            <a:r>
              <a:rPr lang="en" sz="1300">
                <a:solidFill>
                  <a:schemeClr val="lt1"/>
                </a:solidFill>
                <a:latin typeface="Inter Light"/>
                <a:ea typeface="Inter Light"/>
                <a:cs typeface="Inter Light"/>
                <a:sym typeface="Inter Light"/>
              </a:rPr>
              <a:t>: Disney plus/other </a:t>
            </a:r>
            <a:r>
              <a:rPr lang="en" sz="1300">
                <a:solidFill>
                  <a:schemeClr val="lt1"/>
                </a:solidFill>
                <a:latin typeface="Inter Light"/>
                <a:ea typeface="Inter Light"/>
                <a:cs typeface="Inter Light"/>
                <a:sym typeface="Inter Light"/>
              </a:rPr>
              <a:t>competitors expanding and capturing target audience.</a:t>
            </a:r>
            <a:endParaRPr sz="13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7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7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7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7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700">
              <a:solidFill>
                <a:schemeClr val="lt1"/>
              </a:solidFill>
              <a:latin typeface="Inter Light"/>
              <a:ea typeface="Inter Light"/>
              <a:cs typeface="Inter Light"/>
              <a:sym typeface="Inter Light"/>
            </a:endParaRPr>
          </a:p>
          <a:p>
            <a:pPr indent="0" lvl="0" marL="0" marR="0" rtl="0" algn="l">
              <a:lnSpc>
                <a:spcPct val="130000"/>
              </a:lnSpc>
              <a:spcBef>
                <a:spcPts val="0"/>
              </a:spcBef>
              <a:spcAft>
                <a:spcPts val="0"/>
              </a:spcAft>
              <a:buNone/>
            </a:pPr>
            <a:r>
              <a:t/>
            </a:r>
            <a:endParaRPr sz="700">
              <a:solidFill>
                <a:schemeClr val="lt1"/>
              </a:solidFill>
              <a:latin typeface="Inter Light"/>
              <a:ea typeface="Inter Light"/>
              <a:cs typeface="Inter Light"/>
              <a:sym typeface="Inter Light"/>
            </a:endParaRPr>
          </a:p>
        </p:txBody>
      </p:sp>
      <p:pic>
        <p:nvPicPr>
          <p:cNvPr descr="A group of people walking&#10;&#10;Description automatically generated with medium confidence" id="425" name="Google Shape;425;p54"/>
          <p:cNvPicPr preferRelativeResize="0"/>
          <p:nvPr>
            <p:ph idx="2" type="pic"/>
          </p:nvPr>
        </p:nvPicPr>
        <p:blipFill rotWithShape="1">
          <a:blip r:embed="rId3">
            <a:alphaModFix/>
          </a:blip>
          <a:srcRect b="0" l="729" r="729" t="0"/>
          <a:stretch/>
        </p:blipFill>
        <p:spPr>
          <a:xfrm>
            <a:off x="828650" y="774967"/>
            <a:ext cx="1714500" cy="979200"/>
          </a:xfrm>
          <a:prstGeom prst="roundRect">
            <a:avLst>
              <a:gd fmla="val 12361" name="adj"/>
            </a:avLst>
          </a:prstGeom>
          <a:noFill/>
          <a:ln>
            <a:noFill/>
          </a:ln>
          <a:effectLst>
            <a:outerShdw blurRad="101600" rotWithShape="0" algn="t" dir="5400000" dist="38100">
              <a:srgbClr val="000000">
                <a:alpha val="64709"/>
              </a:srgbClr>
            </a:outerShdw>
          </a:effectLst>
        </p:spPr>
      </p:pic>
      <p:pic>
        <p:nvPicPr>
          <p:cNvPr descr="A picture containing logo&#10;&#10;Description automatically generated" id="426" name="Google Shape;426;p54"/>
          <p:cNvPicPr preferRelativeResize="0"/>
          <p:nvPr>
            <p:ph idx="3" type="pic"/>
          </p:nvPr>
        </p:nvPicPr>
        <p:blipFill rotWithShape="1">
          <a:blip r:embed="rId4">
            <a:alphaModFix/>
          </a:blip>
          <a:srcRect b="2372" l="0" r="0" t="2362"/>
          <a:stretch/>
        </p:blipFill>
        <p:spPr>
          <a:xfrm>
            <a:off x="2857510" y="774967"/>
            <a:ext cx="1714500" cy="979200"/>
          </a:xfrm>
          <a:prstGeom prst="roundRect">
            <a:avLst>
              <a:gd fmla="val 12151" name="adj"/>
            </a:avLst>
          </a:prstGeom>
          <a:noFill/>
          <a:ln>
            <a:noFill/>
          </a:ln>
          <a:effectLst>
            <a:outerShdw blurRad="101600" rotWithShape="0" algn="t" dir="5400000" dist="38100">
              <a:srgbClr val="000000">
                <a:alpha val="64709"/>
              </a:srgbClr>
            </a:outerShdw>
          </a:effectLst>
        </p:spPr>
      </p:pic>
      <p:pic>
        <p:nvPicPr>
          <p:cNvPr descr="Text&#10;&#10;Description automatically generated" id="427" name="Google Shape;427;p54"/>
          <p:cNvPicPr preferRelativeResize="0"/>
          <p:nvPr>
            <p:ph idx="5" type="pic"/>
          </p:nvPr>
        </p:nvPicPr>
        <p:blipFill rotWithShape="1">
          <a:blip r:embed="rId5">
            <a:alphaModFix/>
          </a:blip>
          <a:srcRect b="0" l="729" r="729" t="0"/>
          <a:stretch/>
        </p:blipFill>
        <p:spPr>
          <a:xfrm>
            <a:off x="828650" y="2082152"/>
            <a:ext cx="1714500" cy="979200"/>
          </a:xfrm>
          <a:prstGeom prst="roundRect">
            <a:avLst>
              <a:gd fmla="val 10408" name="adj"/>
            </a:avLst>
          </a:prstGeom>
          <a:noFill/>
          <a:ln>
            <a:noFill/>
          </a:ln>
          <a:effectLst>
            <a:outerShdw blurRad="101600" rotWithShape="0" algn="t" dir="5400000" dist="38100">
              <a:srgbClr val="000000">
                <a:alpha val="64709"/>
              </a:srgbClr>
            </a:outerShdw>
          </a:effectLst>
        </p:spPr>
      </p:pic>
      <p:pic>
        <p:nvPicPr>
          <p:cNvPr descr="A group of people in a field&#10;&#10;Description automatically generated with low confidence" id="428" name="Google Shape;428;p54"/>
          <p:cNvPicPr preferRelativeResize="0"/>
          <p:nvPr>
            <p:ph idx="6" type="pic"/>
          </p:nvPr>
        </p:nvPicPr>
        <p:blipFill rotWithShape="1">
          <a:blip r:embed="rId6">
            <a:alphaModFix/>
          </a:blip>
          <a:srcRect b="0" l="3814" r="3823" t="0"/>
          <a:stretch/>
        </p:blipFill>
        <p:spPr>
          <a:xfrm>
            <a:off x="2857510" y="2082152"/>
            <a:ext cx="1714500" cy="979200"/>
          </a:xfrm>
          <a:prstGeom prst="roundRect">
            <a:avLst>
              <a:gd fmla="val 10849" name="adj"/>
            </a:avLst>
          </a:prstGeom>
          <a:noFill/>
          <a:ln>
            <a:noFill/>
          </a:ln>
          <a:effectLst>
            <a:outerShdw blurRad="101600" rotWithShape="0" algn="t" dir="5400000" dist="38100">
              <a:srgbClr val="000000">
                <a:alpha val="64709"/>
              </a:srgbClr>
            </a:outerShdw>
          </a:effectLst>
        </p:spPr>
      </p:pic>
      <p:pic>
        <p:nvPicPr>
          <p:cNvPr descr="A picture containing text, water, outdoor&#10;&#10;Description automatically generated" id="429" name="Google Shape;429;p54"/>
          <p:cNvPicPr preferRelativeResize="0"/>
          <p:nvPr>
            <p:ph idx="8" type="pic"/>
          </p:nvPr>
        </p:nvPicPr>
        <p:blipFill rotWithShape="1">
          <a:blip r:embed="rId7">
            <a:alphaModFix/>
          </a:blip>
          <a:srcRect b="2244" l="0" r="0" t="2253"/>
          <a:stretch/>
        </p:blipFill>
        <p:spPr>
          <a:xfrm>
            <a:off x="828650" y="3389337"/>
            <a:ext cx="1714500" cy="979200"/>
          </a:xfrm>
          <a:prstGeom prst="roundRect">
            <a:avLst>
              <a:gd fmla="val 11059" name="adj"/>
            </a:avLst>
          </a:prstGeom>
          <a:noFill/>
          <a:ln>
            <a:noFill/>
          </a:ln>
          <a:effectLst>
            <a:outerShdw blurRad="101600" rotWithShape="0" algn="t" dir="5400000" dist="38100">
              <a:srgbClr val="000000">
                <a:alpha val="64709"/>
              </a:srgbClr>
            </a:outerShdw>
          </a:effectLst>
        </p:spPr>
      </p:pic>
      <p:pic>
        <p:nvPicPr>
          <p:cNvPr descr="A person wearing sunglasses and a suit&#10;&#10;Description automatically generated with medium confidence" id="430" name="Google Shape;430;p54"/>
          <p:cNvPicPr preferRelativeResize="0"/>
          <p:nvPr>
            <p:ph idx="9" type="pic"/>
          </p:nvPr>
        </p:nvPicPr>
        <p:blipFill rotWithShape="1">
          <a:blip r:embed="rId8">
            <a:alphaModFix/>
          </a:blip>
          <a:srcRect b="7096" l="0" r="0" t="7096"/>
          <a:stretch/>
        </p:blipFill>
        <p:spPr>
          <a:xfrm>
            <a:off x="2857510" y="3389337"/>
            <a:ext cx="1714500" cy="979200"/>
          </a:xfrm>
          <a:prstGeom prst="roundRect">
            <a:avLst>
              <a:gd fmla="val 9547" name="adj"/>
            </a:avLst>
          </a:prstGeom>
          <a:noFill/>
          <a:ln>
            <a:noFill/>
          </a:ln>
          <a:effectLst>
            <a:outerShdw blurRad="101600" rotWithShape="0" algn="t" dir="5400000" dist="38100">
              <a:srgbClr val="000000">
                <a:alpha val="64709"/>
              </a:srgbClr>
            </a:outerShdw>
          </a:effectLst>
        </p:spPr>
      </p:pic>
      <p:pic>
        <p:nvPicPr>
          <p:cNvPr descr="Text&#10;&#10;Description automatically generated with low confidence" id="431" name="Google Shape;431;p54"/>
          <p:cNvPicPr preferRelativeResize="0"/>
          <p:nvPr>
            <p:ph idx="4" type="pic"/>
          </p:nvPr>
        </p:nvPicPr>
        <p:blipFill rotWithShape="1">
          <a:blip r:embed="rId9">
            <a:alphaModFix/>
          </a:blip>
          <a:srcRect b="0" l="6032" r="6024" t="0"/>
          <a:stretch/>
        </p:blipFill>
        <p:spPr>
          <a:xfrm>
            <a:off x="-1200200" y="2082152"/>
            <a:ext cx="1714500" cy="979200"/>
          </a:xfrm>
          <a:prstGeom prst="roundRect">
            <a:avLst>
              <a:gd fmla="val 11267" name="adj"/>
            </a:avLst>
          </a:prstGeom>
          <a:noFill/>
          <a:ln>
            <a:noFill/>
          </a:ln>
          <a:effectLst>
            <a:outerShdw blurRad="190500" sx="101000" rotWithShape="0" algn="t" dir="5400000" dist="88900" sy="101000">
              <a:srgbClr val="000000">
                <a:alpha val="80000"/>
              </a:srgbClr>
            </a:outerShdw>
          </a:effectLst>
        </p:spPr>
      </p:pic>
      <p:pic>
        <p:nvPicPr>
          <p:cNvPr descr="Graphical user interface, website&#10;&#10;Description automatically generated" id="432" name="Google Shape;432;p54"/>
          <p:cNvPicPr preferRelativeResize="0"/>
          <p:nvPr>
            <p:ph idx="7" type="pic"/>
          </p:nvPr>
        </p:nvPicPr>
        <p:blipFill rotWithShape="1">
          <a:blip r:embed="rId10">
            <a:alphaModFix/>
          </a:blip>
          <a:srcRect b="0" l="729" r="729" t="0"/>
          <a:stretch/>
        </p:blipFill>
        <p:spPr>
          <a:xfrm>
            <a:off x="-1200200" y="3389337"/>
            <a:ext cx="1714500" cy="979200"/>
          </a:xfrm>
          <a:prstGeom prst="roundRect">
            <a:avLst>
              <a:gd fmla="val 10616" name="adj"/>
            </a:avLst>
          </a:prstGeom>
          <a:noFill/>
          <a:ln>
            <a:noFill/>
          </a:ln>
          <a:effectLst>
            <a:outerShdw blurRad="101600" rotWithShape="0" algn="t" dir="5400000" dist="38100">
              <a:srgbClr val="000000">
                <a:alpha val="64709"/>
              </a:srgbClr>
            </a:outerShdw>
          </a:effectLst>
        </p:spPr>
      </p:pic>
      <p:pic>
        <p:nvPicPr>
          <p:cNvPr descr="A group of people on a stage&#10;&#10;Description automatically generated" id="433" name="Google Shape;433;p54"/>
          <p:cNvPicPr preferRelativeResize="0"/>
          <p:nvPr>
            <p:ph idx="13" type="pic"/>
          </p:nvPr>
        </p:nvPicPr>
        <p:blipFill rotWithShape="1">
          <a:blip r:embed="rId11">
            <a:alphaModFix/>
          </a:blip>
          <a:srcRect b="3540" l="0" r="0" t="3531"/>
          <a:stretch/>
        </p:blipFill>
        <p:spPr>
          <a:xfrm>
            <a:off x="-1200200" y="774967"/>
            <a:ext cx="1714500" cy="979200"/>
          </a:xfrm>
          <a:prstGeom prst="roundRect">
            <a:avLst>
              <a:gd fmla="val 9965" name="adj"/>
            </a:avLst>
          </a:prstGeom>
          <a:noFill/>
          <a:ln>
            <a:noFill/>
          </a:ln>
          <a:effectLst>
            <a:outerShdw blurRad="101600" rotWithShape="0" algn="t" dir="5400000" dist="38100">
              <a:srgbClr val="000000">
                <a:alpha val="64709"/>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5"/>
          <p:cNvSpPr txBox="1"/>
          <p:nvPr/>
        </p:nvSpPr>
        <p:spPr>
          <a:xfrm>
            <a:off x="1005900" y="714475"/>
            <a:ext cx="7132200" cy="762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2700">
                <a:solidFill>
                  <a:srgbClr val="CC0000"/>
                </a:solidFill>
                <a:latin typeface="Helvetica Neue"/>
                <a:ea typeface="Helvetica Neue"/>
                <a:cs typeface="Helvetica Neue"/>
                <a:sym typeface="Helvetica Neue"/>
              </a:rPr>
              <a:t>ACTION PLAN</a:t>
            </a:r>
            <a:endParaRPr sz="2700">
              <a:solidFill>
                <a:srgbClr val="CC0000"/>
              </a:solidFill>
              <a:latin typeface="Helvetica Neue"/>
              <a:ea typeface="Helvetica Neue"/>
              <a:cs typeface="Helvetica Neue"/>
              <a:sym typeface="Helvetica Neue"/>
            </a:endParaRPr>
          </a:p>
        </p:txBody>
      </p:sp>
      <p:sp>
        <p:nvSpPr>
          <p:cNvPr id="439" name="Google Shape;439;p55"/>
          <p:cNvSpPr txBox="1"/>
          <p:nvPr/>
        </p:nvSpPr>
        <p:spPr>
          <a:xfrm>
            <a:off x="152975" y="3258250"/>
            <a:ext cx="2123100" cy="746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rgbClr val="E50914"/>
                </a:solidFill>
                <a:latin typeface="Open Sans"/>
                <a:ea typeface="Open Sans"/>
                <a:cs typeface="Open Sans"/>
                <a:sym typeface="Open Sans"/>
              </a:rPr>
              <a:t>Product</a:t>
            </a:r>
            <a:r>
              <a:rPr lang="en" sz="1100">
                <a:solidFill>
                  <a:schemeClr val="lt1"/>
                </a:solidFill>
                <a:latin typeface="Open Sans"/>
                <a:ea typeface="Open Sans"/>
                <a:cs typeface="Open Sans"/>
                <a:sym typeface="Open Sans"/>
              </a:rPr>
              <a:t>: Bundling Xbox Cloud Gaming with Netflix Premium Plan</a:t>
            </a:r>
            <a:endParaRPr sz="1100">
              <a:solidFill>
                <a:schemeClr val="lt1"/>
              </a:solidFill>
              <a:latin typeface="Open Sans"/>
              <a:ea typeface="Open Sans"/>
              <a:cs typeface="Open Sans"/>
              <a:sym typeface="Open Sans"/>
            </a:endParaRPr>
          </a:p>
          <a:p>
            <a:pPr indent="0" lvl="0" marL="0" marR="0" rtl="0" algn="ctr">
              <a:spcBef>
                <a:spcPts val="0"/>
              </a:spcBef>
              <a:spcAft>
                <a:spcPts val="0"/>
              </a:spcAft>
              <a:buNone/>
            </a:pPr>
            <a:r>
              <a:t/>
            </a:r>
            <a:endParaRPr sz="1100">
              <a:solidFill>
                <a:schemeClr val="lt1"/>
              </a:solidFill>
              <a:latin typeface="Open Sans"/>
              <a:ea typeface="Open Sans"/>
              <a:cs typeface="Open Sans"/>
              <a:sym typeface="Open Sans"/>
            </a:endParaRPr>
          </a:p>
        </p:txBody>
      </p:sp>
      <p:sp>
        <p:nvSpPr>
          <p:cNvPr id="440" name="Google Shape;440;p55"/>
          <p:cNvSpPr txBox="1"/>
          <p:nvPr/>
        </p:nvSpPr>
        <p:spPr>
          <a:xfrm>
            <a:off x="2371877" y="3257168"/>
            <a:ext cx="22170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rgbClr val="E50914"/>
                </a:solidFill>
                <a:latin typeface="Open Sans"/>
                <a:ea typeface="Open Sans"/>
                <a:cs typeface="Open Sans"/>
                <a:sym typeface="Open Sans"/>
              </a:rPr>
              <a:t>Price</a:t>
            </a:r>
            <a:r>
              <a:rPr lang="en" sz="1100">
                <a:solidFill>
                  <a:schemeClr val="lt1"/>
                </a:solidFill>
                <a:latin typeface="Open Sans"/>
                <a:ea typeface="Open Sans"/>
                <a:cs typeface="Open Sans"/>
                <a:sym typeface="Open Sans"/>
              </a:rPr>
              <a:t>: Bundle $20 per month </a:t>
            </a:r>
            <a:endParaRPr sz="1100">
              <a:solidFill>
                <a:schemeClr val="lt1"/>
              </a:solidFill>
              <a:latin typeface="Open Sans"/>
              <a:ea typeface="Open Sans"/>
              <a:cs typeface="Open Sans"/>
              <a:sym typeface="Open Sans"/>
            </a:endParaRPr>
          </a:p>
          <a:p>
            <a:pPr indent="0" lvl="0" marL="0" marR="0" rtl="0" algn="ctr">
              <a:spcBef>
                <a:spcPts val="0"/>
              </a:spcBef>
              <a:spcAft>
                <a:spcPts val="0"/>
              </a:spcAft>
              <a:buNone/>
            </a:pPr>
            <a:r>
              <a:rPr lang="en" sz="1100">
                <a:solidFill>
                  <a:schemeClr val="lt1"/>
                </a:solidFill>
                <a:latin typeface="Open Sans"/>
                <a:ea typeface="Open Sans"/>
                <a:cs typeface="Open Sans"/>
                <a:sym typeface="Open Sans"/>
              </a:rPr>
              <a:t>Xbox $15/month</a:t>
            </a:r>
            <a:endParaRPr sz="1100">
              <a:solidFill>
                <a:schemeClr val="lt1"/>
              </a:solidFill>
              <a:latin typeface="Open Sans"/>
              <a:ea typeface="Open Sans"/>
              <a:cs typeface="Open Sans"/>
              <a:sym typeface="Open Sans"/>
            </a:endParaRPr>
          </a:p>
          <a:p>
            <a:pPr indent="0" lvl="0" marL="0" marR="0" rtl="0" algn="ctr">
              <a:spcBef>
                <a:spcPts val="0"/>
              </a:spcBef>
              <a:spcAft>
                <a:spcPts val="0"/>
              </a:spcAft>
              <a:buNone/>
            </a:pPr>
            <a:r>
              <a:rPr lang="en" sz="1100">
                <a:solidFill>
                  <a:schemeClr val="lt1"/>
                </a:solidFill>
                <a:latin typeface="Open Sans"/>
                <a:ea typeface="Open Sans"/>
                <a:cs typeface="Open Sans"/>
                <a:sym typeface="Open Sans"/>
              </a:rPr>
              <a:t>Netflix $15/month</a:t>
            </a:r>
            <a:endParaRPr sz="1100">
              <a:solidFill>
                <a:schemeClr val="lt1"/>
              </a:solidFill>
              <a:latin typeface="Open Sans"/>
              <a:ea typeface="Open Sans"/>
              <a:cs typeface="Open Sans"/>
              <a:sym typeface="Open Sans"/>
            </a:endParaRPr>
          </a:p>
        </p:txBody>
      </p:sp>
      <p:sp>
        <p:nvSpPr>
          <p:cNvPr id="441" name="Google Shape;441;p55"/>
          <p:cNvSpPr txBox="1"/>
          <p:nvPr/>
        </p:nvSpPr>
        <p:spPr>
          <a:xfrm>
            <a:off x="4612334" y="3258256"/>
            <a:ext cx="22170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rgbClr val="E50914"/>
                </a:solidFill>
                <a:latin typeface="Open Sans"/>
                <a:ea typeface="Open Sans"/>
                <a:cs typeface="Open Sans"/>
                <a:sym typeface="Open Sans"/>
              </a:rPr>
              <a:t>Promotion</a:t>
            </a:r>
            <a:r>
              <a:rPr lang="en" sz="1100">
                <a:solidFill>
                  <a:schemeClr val="lt1"/>
                </a:solidFill>
                <a:latin typeface="Open Sans"/>
                <a:ea typeface="Open Sans"/>
                <a:cs typeface="Open Sans"/>
                <a:sym typeface="Open Sans"/>
              </a:rPr>
              <a:t>: First 3 months will be $8/month</a:t>
            </a:r>
            <a:endParaRPr sz="1100">
              <a:solidFill>
                <a:schemeClr val="lt1"/>
              </a:solidFill>
              <a:latin typeface="Arial"/>
              <a:ea typeface="Arial"/>
              <a:cs typeface="Arial"/>
              <a:sym typeface="Arial"/>
            </a:endParaRPr>
          </a:p>
        </p:txBody>
      </p:sp>
      <p:grpSp>
        <p:nvGrpSpPr>
          <p:cNvPr id="442" name="Google Shape;442;p55"/>
          <p:cNvGrpSpPr/>
          <p:nvPr/>
        </p:nvGrpSpPr>
        <p:grpSpPr>
          <a:xfrm>
            <a:off x="7805216" y="220640"/>
            <a:ext cx="1028031" cy="279422"/>
            <a:chOff x="10406955" y="294187"/>
            <a:chExt cx="1370708" cy="372563"/>
          </a:xfrm>
        </p:grpSpPr>
        <p:pic>
          <p:nvPicPr>
            <p:cNvPr descr="Netflix smileu profile icon&quot; by Norbert-Sloth | Redbubble" id="443" name="Google Shape;443;p55"/>
            <p:cNvPicPr preferRelativeResize="0"/>
            <p:nvPr/>
          </p:nvPicPr>
          <p:blipFill rotWithShape="1">
            <a:blip r:embed="rId3">
              <a:alphaModFix/>
            </a:blip>
            <a:srcRect b="0" l="39" r="39" t="0"/>
            <a:stretch/>
          </p:blipFill>
          <p:spPr>
            <a:xfrm>
              <a:off x="11246167" y="294187"/>
              <a:ext cx="372563" cy="372563"/>
            </a:xfrm>
            <a:prstGeom prst="rect">
              <a:avLst/>
            </a:prstGeom>
            <a:noFill/>
            <a:ln>
              <a:noFill/>
            </a:ln>
          </p:spPr>
        </p:pic>
        <p:sp>
          <p:nvSpPr>
            <p:cNvPr id="444" name="Google Shape;444;p55"/>
            <p:cNvSpPr/>
            <p:nvPr/>
          </p:nvSpPr>
          <p:spPr>
            <a:xfrm rot="10800000">
              <a:off x="11653763" y="473174"/>
              <a:ext cx="123900" cy="60600"/>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5" name="Google Shape;445;p55"/>
            <p:cNvSpPr/>
            <p:nvPr/>
          </p:nvSpPr>
          <p:spPr>
            <a:xfrm>
              <a:off x="10406955" y="381583"/>
              <a:ext cx="214302" cy="269796"/>
            </a:xfrm>
            <a:custGeom>
              <a:rect b="b" l="l" r="r" t="t"/>
              <a:pathLst>
                <a:path extrusionOk="0" h="21502" w="2040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a:noFill/>
            </a:ln>
          </p:spPr>
          <p:txBody>
            <a:bodyPr anchorCtr="0" anchor="ctr" bIns="53575" lIns="53575" spcFirstLastPara="1" rIns="53575" wrap="square" tIns="53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6" name="Google Shape;446;p55"/>
            <p:cNvSpPr/>
            <p:nvPr/>
          </p:nvSpPr>
          <p:spPr>
            <a:xfrm>
              <a:off x="10840700" y="377224"/>
              <a:ext cx="248670" cy="269784"/>
            </a:xfrm>
            <a:custGeom>
              <a:rect b="b" l="l" r="r" t="t"/>
              <a:pathLst>
                <a:path extrusionOk="0" h="21600" w="2160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a:noFill/>
            </a:ln>
          </p:spPr>
          <p:txBody>
            <a:bodyPr anchorCtr="0" anchor="ctr" bIns="53575" lIns="53575" spcFirstLastPara="1" rIns="53575" wrap="square" tIns="535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7" name="Google Shape;447;p55"/>
            <p:cNvSpPr/>
            <p:nvPr/>
          </p:nvSpPr>
          <p:spPr>
            <a:xfrm>
              <a:off x="10972800" y="319088"/>
              <a:ext cx="200100" cy="200100"/>
            </a:xfrm>
            <a:prstGeom prst="ellipse">
              <a:avLst/>
            </a:prstGeom>
            <a:solidFill>
              <a:srgbClr val="CC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900">
                  <a:solidFill>
                    <a:schemeClr val="lt1"/>
                  </a:solidFill>
                  <a:latin typeface="Calibri"/>
                  <a:ea typeface="Calibri"/>
                  <a:cs typeface="Calibri"/>
                  <a:sym typeface="Calibri"/>
                </a:rPr>
                <a:t>4</a:t>
              </a:r>
              <a:endParaRPr sz="1100"/>
            </a:p>
          </p:txBody>
        </p:sp>
      </p:grpSp>
      <p:pic>
        <p:nvPicPr>
          <p:cNvPr id="448" name="Google Shape;448;p55"/>
          <p:cNvPicPr preferRelativeResize="0"/>
          <p:nvPr>
            <p:ph idx="2" type="pic"/>
          </p:nvPr>
        </p:nvPicPr>
        <p:blipFill rotWithShape="1">
          <a:blip r:embed="rId4">
            <a:alphaModFix/>
          </a:blip>
          <a:srcRect b="0" l="1662" r="1672" t="0"/>
          <a:stretch/>
        </p:blipFill>
        <p:spPr>
          <a:xfrm>
            <a:off x="181175" y="1793650"/>
            <a:ext cx="2066702" cy="1336200"/>
          </a:xfrm>
          <a:prstGeom prst="rect">
            <a:avLst/>
          </a:prstGeom>
          <a:noFill/>
          <a:ln>
            <a:noFill/>
          </a:ln>
        </p:spPr>
      </p:pic>
      <p:sp>
        <p:nvSpPr>
          <p:cNvPr id="449" name="Google Shape;449;p55"/>
          <p:cNvSpPr txBox="1"/>
          <p:nvPr/>
        </p:nvSpPr>
        <p:spPr>
          <a:xfrm>
            <a:off x="6820984" y="3258256"/>
            <a:ext cx="22170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rgbClr val="E50914"/>
                </a:solidFill>
                <a:latin typeface="Open Sans"/>
                <a:ea typeface="Open Sans"/>
                <a:cs typeface="Open Sans"/>
                <a:sym typeface="Open Sans"/>
              </a:rPr>
              <a:t>Place</a:t>
            </a:r>
            <a:r>
              <a:rPr lang="en" sz="1100">
                <a:solidFill>
                  <a:schemeClr val="lt1"/>
                </a:solidFill>
                <a:latin typeface="Open Sans"/>
                <a:ea typeface="Open Sans"/>
                <a:cs typeface="Open Sans"/>
                <a:sym typeface="Open Sans"/>
              </a:rPr>
              <a:t>: </a:t>
            </a:r>
            <a:r>
              <a:rPr lang="en" sz="1100">
                <a:solidFill>
                  <a:schemeClr val="lt1"/>
                </a:solidFill>
                <a:latin typeface="Open Sans"/>
                <a:ea typeface="Open Sans"/>
                <a:cs typeface="Open Sans"/>
                <a:sym typeface="Open Sans"/>
              </a:rPr>
              <a:t>Advertising</a:t>
            </a:r>
            <a:r>
              <a:rPr lang="en" sz="1100">
                <a:solidFill>
                  <a:schemeClr val="lt1"/>
                </a:solidFill>
                <a:latin typeface="Open Sans"/>
                <a:ea typeface="Open Sans"/>
                <a:cs typeface="Open Sans"/>
                <a:sym typeface="Open Sans"/>
              </a:rPr>
              <a:t> on Youtube, Google ads and in place of current Netflix </a:t>
            </a:r>
            <a:r>
              <a:rPr lang="en" sz="1100">
                <a:solidFill>
                  <a:schemeClr val="lt1"/>
                </a:solidFill>
                <a:latin typeface="Open Sans"/>
                <a:ea typeface="Open Sans"/>
                <a:cs typeface="Open Sans"/>
                <a:sym typeface="Open Sans"/>
              </a:rPr>
              <a:t>advertisements</a:t>
            </a:r>
            <a:endParaRPr sz="1100">
              <a:solidFill>
                <a:schemeClr val="lt1"/>
              </a:solidFill>
              <a:latin typeface="Arial"/>
              <a:ea typeface="Arial"/>
              <a:cs typeface="Arial"/>
              <a:sym typeface="Arial"/>
            </a:endParaRPr>
          </a:p>
        </p:txBody>
      </p:sp>
      <p:pic>
        <p:nvPicPr>
          <p:cNvPr id="450" name="Google Shape;450;p55"/>
          <p:cNvPicPr preferRelativeResize="0"/>
          <p:nvPr>
            <p:ph idx="2" type="pic"/>
          </p:nvPr>
        </p:nvPicPr>
        <p:blipFill rotWithShape="1">
          <a:blip r:embed="rId5">
            <a:alphaModFix/>
          </a:blip>
          <a:srcRect b="1540" l="0" r="0" t="1550"/>
          <a:stretch/>
        </p:blipFill>
        <p:spPr>
          <a:xfrm>
            <a:off x="2426375" y="1793650"/>
            <a:ext cx="2066701" cy="1336200"/>
          </a:xfrm>
          <a:prstGeom prst="rect">
            <a:avLst/>
          </a:prstGeom>
          <a:noFill/>
          <a:ln>
            <a:noFill/>
          </a:ln>
        </p:spPr>
      </p:pic>
      <p:pic>
        <p:nvPicPr>
          <p:cNvPr id="451" name="Google Shape;451;p55"/>
          <p:cNvPicPr preferRelativeResize="0"/>
          <p:nvPr>
            <p:ph idx="2" type="pic"/>
          </p:nvPr>
        </p:nvPicPr>
        <p:blipFill rotWithShape="1">
          <a:blip r:embed="rId6">
            <a:alphaModFix/>
          </a:blip>
          <a:srcRect b="0" l="6484" r="6475" t="0"/>
          <a:stretch/>
        </p:blipFill>
        <p:spPr>
          <a:xfrm>
            <a:off x="4674863" y="1793650"/>
            <a:ext cx="2039487" cy="1336200"/>
          </a:xfrm>
          <a:prstGeom prst="rect">
            <a:avLst/>
          </a:prstGeom>
          <a:noFill/>
          <a:ln>
            <a:noFill/>
          </a:ln>
        </p:spPr>
      </p:pic>
      <p:pic>
        <p:nvPicPr>
          <p:cNvPr id="452" name="Google Shape;452;p55"/>
          <p:cNvPicPr preferRelativeResize="0"/>
          <p:nvPr>
            <p:ph idx="2" type="pic"/>
          </p:nvPr>
        </p:nvPicPr>
        <p:blipFill rotWithShape="1">
          <a:blip r:embed="rId7">
            <a:alphaModFix/>
          </a:blip>
          <a:srcRect b="0" l="6461" r="6461" t="0"/>
          <a:stretch/>
        </p:blipFill>
        <p:spPr>
          <a:xfrm>
            <a:off x="6896125" y="1793650"/>
            <a:ext cx="2066698" cy="1336200"/>
          </a:xfrm>
          <a:prstGeom prst="rect">
            <a:avLst/>
          </a:prstGeom>
          <a:noFill/>
          <a:ln>
            <a:noFill/>
          </a:ln>
        </p:spPr>
      </p:pic>
      <p:sp>
        <p:nvSpPr>
          <p:cNvPr id="453" name="Google Shape;453;p55"/>
          <p:cNvSpPr/>
          <p:nvPr/>
        </p:nvSpPr>
        <p:spPr>
          <a:xfrm>
            <a:off x="181175" y="1793650"/>
            <a:ext cx="2066700" cy="1336200"/>
          </a:xfrm>
          <a:prstGeom prst="roundRect">
            <a:avLst>
              <a:gd fmla="val 0" name="adj"/>
            </a:avLst>
          </a:prstGeom>
          <a:gradFill>
            <a:gsLst>
              <a:gs pos="0">
                <a:srgbClr val="171616">
                  <a:alpha val="20000"/>
                </a:srgbClr>
              </a:gs>
              <a:gs pos="100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4" name="Google Shape;454;p55"/>
          <p:cNvSpPr/>
          <p:nvPr/>
        </p:nvSpPr>
        <p:spPr>
          <a:xfrm>
            <a:off x="6896125" y="1793650"/>
            <a:ext cx="2066700" cy="1336200"/>
          </a:xfrm>
          <a:prstGeom prst="roundRect">
            <a:avLst>
              <a:gd fmla="val 0" name="adj"/>
            </a:avLst>
          </a:prstGeom>
          <a:gradFill>
            <a:gsLst>
              <a:gs pos="0">
                <a:srgbClr val="171616">
                  <a:alpha val="20000"/>
                </a:srgbClr>
              </a:gs>
              <a:gs pos="100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5" name="Google Shape;455;p55"/>
          <p:cNvSpPr/>
          <p:nvPr/>
        </p:nvSpPr>
        <p:spPr>
          <a:xfrm>
            <a:off x="2426375" y="1793650"/>
            <a:ext cx="2066700" cy="1336200"/>
          </a:xfrm>
          <a:prstGeom prst="roundRect">
            <a:avLst>
              <a:gd fmla="val 0" name="adj"/>
            </a:avLst>
          </a:prstGeom>
          <a:gradFill>
            <a:gsLst>
              <a:gs pos="0">
                <a:srgbClr val="171616">
                  <a:alpha val="20000"/>
                </a:srgbClr>
              </a:gs>
              <a:gs pos="100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6" name="Google Shape;456;p55"/>
          <p:cNvSpPr/>
          <p:nvPr/>
        </p:nvSpPr>
        <p:spPr>
          <a:xfrm>
            <a:off x="4661250" y="1793650"/>
            <a:ext cx="2066700" cy="1336200"/>
          </a:xfrm>
          <a:prstGeom prst="roundRect">
            <a:avLst>
              <a:gd fmla="val 0" name="adj"/>
            </a:avLst>
          </a:prstGeom>
          <a:gradFill>
            <a:gsLst>
              <a:gs pos="0">
                <a:srgbClr val="171616">
                  <a:alpha val="20000"/>
                </a:srgbClr>
              </a:gs>
              <a:gs pos="100000">
                <a:srgbClr val="171616"/>
              </a:gs>
              <a:gs pos="100000">
                <a:srgbClr val="171616"/>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6"/>
          <p:cNvSpPr/>
          <p:nvPr/>
        </p:nvSpPr>
        <p:spPr>
          <a:xfrm>
            <a:off x="592338" y="3205125"/>
            <a:ext cx="7959300" cy="461400"/>
          </a:xfrm>
          <a:prstGeom prst="roundRect">
            <a:avLst>
              <a:gd fmla="val 23545" name="adj"/>
            </a:avLst>
          </a:prstGeom>
          <a:solidFill>
            <a:srgbClr val="3A3838">
              <a:alpha val="398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2" name="Google Shape;462;p56"/>
          <p:cNvSpPr/>
          <p:nvPr/>
        </p:nvSpPr>
        <p:spPr>
          <a:xfrm>
            <a:off x="592338" y="2189256"/>
            <a:ext cx="7959300" cy="461400"/>
          </a:xfrm>
          <a:prstGeom prst="roundRect">
            <a:avLst>
              <a:gd fmla="val 23545" name="adj"/>
            </a:avLst>
          </a:prstGeom>
          <a:solidFill>
            <a:srgbClr val="3A3838">
              <a:alpha val="398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3" name="Google Shape;463;p56"/>
          <p:cNvSpPr/>
          <p:nvPr/>
        </p:nvSpPr>
        <p:spPr>
          <a:xfrm>
            <a:off x="3164781" y="1104193"/>
            <a:ext cx="1020000" cy="809400"/>
          </a:xfrm>
          <a:prstGeom prst="roundRect">
            <a:avLst>
              <a:gd fmla="val 8060" name="adj"/>
            </a:avLst>
          </a:prstGeom>
          <a:solidFill>
            <a:srgbClr val="E50914"/>
          </a:solidFill>
          <a:ln>
            <a:noFill/>
          </a:ln>
          <a:effectLst>
            <a:outerShdw blurRad="114300" rotWithShape="0" algn="t" dir="5400000" dist="101600">
              <a:srgbClr val="000000">
                <a:alpha val="49803"/>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Calibri"/>
                <a:ea typeface="Calibri"/>
                <a:cs typeface="Calibri"/>
                <a:sym typeface="Calibri"/>
              </a:rPr>
              <a:t>Free Plan </a:t>
            </a:r>
            <a:br>
              <a:rPr lang="en" sz="1200">
                <a:solidFill>
                  <a:schemeClr val="lt1"/>
                </a:solidFill>
                <a:latin typeface="Calibri"/>
                <a:ea typeface="Calibri"/>
                <a:cs typeface="Calibri"/>
                <a:sym typeface="Calibri"/>
              </a:rPr>
            </a:br>
            <a:r>
              <a:rPr lang="en" sz="1200">
                <a:solidFill>
                  <a:schemeClr val="lt1"/>
                </a:solidFill>
                <a:latin typeface="Calibri"/>
                <a:ea typeface="Calibri"/>
                <a:cs typeface="Calibri"/>
                <a:sym typeface="Calibri"/>
              </a:rPr>
              <a:t>w/ Ads</a:t>
            </a:r>
            <a:endParaRPr sz="1200"/>
          </a:p>
        </p:txBody>
      </p:sp>
      <p:sp>
        <p:nvSpPr>
          <p:cNvPr id="464" name="Google Shape;464;p56"/>
          <p:cNvSpPr txBox="1"/>
          <p:nvPr/>
        </p:nvSpPr>
        <p:spPr>
          <a:xfrm>
            <a:off x="744776" y="2824331"/>
            <a:ext cx="899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Video Quality</a:t>
            </a:r>
            <a:endParaRPr b="1" sz="2700">
              <a:solidFill>
                <a:schemeClr val="lt1"/>
              </a:solidFill>
              <a:latin typeface="Inter"/>
              <a:ea typeface="Inter"/>
              <a:cs typeface="Inter"/>
              <a:sym typeface="Inter"/>
            </a:endParaRPr>
          </a:p>
        </p:txBody>
      </p:sp>
      <p:sp>
        <p:nvSpPr>
          <p:cNvPr id="465" name="Google Shape;465;p56"/>
          <p:cNvSpPr txBox="1"/>
          <p:nvPr/>
        </p:nvSpPr>
        <p:spPr>
          <a:xfrm>
            <a:off x="744776" y="3325029"/>
            <a:ext cx="739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Resolution</a:t>
            </a:r>
            <a:endParaRPr b="1" sz="2700">
              <a:solidFill>
                <a:schemeClr val="lt1"/>
              </a:solidFill>
              <a:latin typeface="Inter"/>
              <a:ea typeface="Inter"/>
              <a:cs typeface="Inter"/>
              <a:sym typeface="Inter"/>
            </a:endParaRPr>
          </a:p>
        </p:txBody>
      </p:sp>
      <p:sp>
        <p:nvSpPr>
          <p:cNvPr id="466" name="Google Shape;466;p56"/>
          <p:cNvSpPr txBox="1"/>
          <p:nvPr/>
        </p:nvSpPr>
        <p:spPr>
          <a:xfrm>
            <a:off x="744776" y="3825728"/>
            <a:ext cx="120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Number of Devices</a:t>
            </a:r>
            <a:endParaRPr b="1" sz="2700">
              <a:solidFill>
                <a:schemeClr val="lt1"/>
              </a:solidFill>
              <a:latin typeface="Inter"/>
              <a:ea typeface="Inter"/>
              <a:cs typeface="Inter"/>
              <a:sym typeface="Inter"/>
            </a:endParaRPr>
          </a:p>
        </p:txBody>
      </p:sp>
      <p:sp>
        <p:nvSpPr>
          <p:cNvPr id="467" name="Google Shape;467;p56"/>
          <p:cNvSpPr txBox="1"/>
          <p:nvPr/>
        </p:nvSpPr>
        <p:spPr>
          <a:xfrm>
            <a:off x="744776" y="2323632"/>
            <a:ext cx="426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Price</a:t>
            </a:r>
            <a:endParaRPr b="1" sz="2700">
              <a:solidFill>
                <a:schemeClr val="lt1"/>
              </a:solidFill>
              <a:latin typeface="Inter"/>
              <a:ea typeface="Inter"/>
              <a:cs typeface="Inter"/>
              <a:sym typeface="Inter"/>
            </a:endParaRPr>
          </a:p>
        </p:txBody>
      </p:sp>
      <p:sp>
        <p:nvSpPr>
          <p:cNvPr id="468" name="Google Shape;468;p56"/>
          <p:cNvSpPr txBox="1"/>
          <p:nvPr/>
        </p:nvSpPr>
        <p:spPr>
          <a:xfrm>
            <a:off x="3453081" y="2323632"/>
            <a:ext cx="412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Free</a:t>
            </a:r>
            <a:endParaRPr b="1" sz="2700">
              <a:solidFill>
                <a:schemeClr val="lt1"/>
              </a:solidFill>
              <a:latin typeface="Inter"/>
              <a:ea typeface="Inter"/>
              <a:cs typeface="Inter"/>
              <a:sym typeface="Inter"/>
            </a:endParaRPr>
          </a:p>
        </p:txBody>
      </p:sp>
      <p:sp>
        <p:nvSpPr>
          <p:cNvPr id="469" name="Google Shape;469;p56"/>
          <p:cNvSpPr txBox="1"/>
          <p:nvPr/>
        </p:nvSpPr>
        <p:spPr>
          <a:xfrm>
            <a:off x="3438653" y="2824330"/>
            <a:ext cx="441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Good</a:t>
            </a:r>
            <a:endParaRPr b="1" sz="2700">
              <a:solidFill>
                <a:schemeClr val="lt1"/>
              </a:solidFill>
              <a:latin typeface="Inter"/>
              <a:ea typeface="Inter"/>
              <a:cs typeface="Inter"/>
              <a:sym typeface="Inter"/>
            </a:endParaRPr>
          </a:p>
        </p:txBody>
      </p:sp>
      <p:sp>
        <p:nvSpPr>
          <p:cNvPr id="470" name="Google Shape;470;p56"/>
          <p:cNvSpPr txBox="1"/>
          <p:nvPr/>
        </p:nvSpPr>
        <p:spPr>
          <a:xfrm>
            <a:off x="3406850" y="3325038"/>
            <a:ext cx="5052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1080p</a:t>
            </a:r>
            <a:endParaRPr b="1" sz="2700">
              <a:solidFill>
                <a:schemeClr val="lt1"/>
              </a:solidFill>
              <a:latin typeface="Inter"/>
              <a:ea typeface="Inter"/>
              <a:cs typeface="Inter"/>
              <a:sym typeface="Inter"/>
            </a:endParaRPr>
          </a:p>
        </p:txBody>
      </p:sp>
      <p:sp>
        <p:nvSpPr>
          <p:cNvPr id="471" name="Google Shape;471;p56"/>
          <p:cNvSpPr txBox="1"/>
          <p:nvPr/>
        </p:nvSpPr>
        <p:spPr>
          <a:xfrm>
            <a:off x="4823090" y="2323638"/>
            <a:ext cx="556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$9.99</a:t>
            </a:r>
            <a:endParaRPr b="1" sz="2700">
              <a:solidFill>
                <a:schemeClr val="lt1"/>
              </a:solidFill>
              <a:latin typeface="Inter"/>
              <a:ea typeface="Inter"/>
              <a:cs typeface="Inter"/>
              <a:sym typeface="Inter"/>
            </a:endParaRPr>
          </a:p>
        </p:txBody>
      </p:sp>
      <p:sp>
        <p:nvSpPr>
          <p:cNvPr id="472" name="Google Shape;472;p56"/>
          <p:cNvSpPr txBox="1"/>
          <p:nvPr/>
        </p:nvSpPr>
        <p:spPr>
          <a:xfrm>
            <a:off x="4816050" y="3331900"/>
            <a:ext cx="590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2K HDR</a:t>
            </a:r>
            <a:endParaRPr b="1" sz="2700">
              <a:solidFill>
                <a:schemeClr val="lt1"/>
              </a:solidFill>
              <a:latin typeface="Inter"/>
              <a:ea typeface="Inter"/>
              <a:cs typeface="Inter"/>
              <a:sym typeface="Inter"/>
            </a:endParaRPr>
          </a:p>
        </p:txBody>
      </p:sp>
      <p:sp>
        <p:nvSpPr>
          <p:cNvPr id="473" name="Google Shape;473;p56"/>
          <p:cNvSpPr txBox="1"/>
          <p:nvPr/>
        </p:nvSpPr>
        <p:spPr>
          <a:xfrm>
            <a:off x="4959150" y="3839425"/>
            <a:ext cx="304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6</a:t>
            </a:r>
            <a:endParaRPr b="1" sz="2700">
              <a:solidFill>
                <a:schemeClr val="lt1"/>
              </a:solidFill>
              <a:latin typeface="Inter"/>
              <a:ea typeface="Inter"/>
              <a:cs typeface="Inter"/>
              <a:sym typeface="Inter"/>
            </a:endParaRPr>
          </a:p>
        </p:txBody>
      </p:sp>
      <p:sp>
        <p:nvSpPr>
          <p:cNvPr id="474" name="Google Shape;474;p56"/>
          <p:cNvSpPr txBox="1"/>
          <p:nvPr/>
        </p:nvSpPr>
        <p:spPr>
          <a:xfrm>
            <a:off x="6252575" y="2315988"/>
            <a:ext cx="590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$14.99</a:t>
            </a:r>
            <a:endParaRPr b="1" sz="2700">
              <a:solidFill>
                <a:schemeClr val="lt1"/>
              </a:solidFill>
              <a:latin typeface="Inter"/>
              <a:ea typeface="Inter"/>
              <a:cs typeface="Inter"/>
              <a:sym typeface="Inter"/>
            </a:endParaRPr>
          </a:p>
        </p:txBody>
      </p:sp>
      <p:sp>
        <p:nvSpPr>
          <p:cNvPr id="475" name="Google Shape;475;p56"/>
          <p:cNvSpPr txBox="1"/>
          <p:nvPr/>
        </p:nvSpPr>
        <p:spPr>
          <a:xfrm>
            <a:off x="744776" y="1104175"/>
            <a:ext cx="14310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PRICING</a:t>
            </a:r>
            <a:endParaRPr sz="1100"/>
          </a:p>
        </p:txBody>
      </p:sp>
      <p:sp>
        <p:nvSpPr>
          <p:cNvPr id="476" name="Google Shape;476;p56"/>
          <p:cNvSpPr/>
          <p:nvPr/>
        </p:nvSpPr>
        <p:spPr>
          <a:xfrm rot="10800000">
            <a:off x="3541852" y="1863132"/>
            <a:ext cx="235200" cy="165300"/>
          </a:xfrm>
          <a:prstGeom prst="triangle">
            <a:avLst>
              <a:gd fmla="val 50000" name="adj"/>
            </a:avLst>
          </a:prstGeom>
          <a:solidFill>
            <a:srgbClr val="E50914"/>
          </a:solidFill>
          <a:ln>
            <a:noFill/>
          </a:ln>
          <a:effectLst>
            <a:outerShdw blurRad="114300" rotWithShape="0" algn="t" dir="5400000" dist="101600">
              <a:srgbClr val="000000">
                <a:alpha val="49803"/>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7" name="Google Shape;477;p56"/>
          <p:cNvSpPr/>
          <p:nvPr/>
        </p:nvSpPr>
        <p:spPr>
          <a:xfrm>
            <a:off x="4601394" y="1095768"/>
            <a:ext cx="10200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Calibri"/>
                <a:ea typeface="Calibri"/>
                <a:cs typeface="Calibri"/>
                <a:sym typeface="Calibri"/>
              </a:rPr>
              <a:t>Standard w/ EDU or Vet Discount</a:t>
            </a:r>
            <a:endParaRPr sz="900"/>
          </a:p>
        </p:txBody>
      </p:sp>
      <p:sp>
        <p:nvSpPr>
          <p:cNvPr id="478" name="Google Shape;478;p56"/>
          <p:cNvSpPr/>
          <p:nvPr/>
        </p:nvSpPr>
        <p:spPr>
          <a:xfrm>
            <a:off x="6037931" y="1095768"/>
            <a:ext cx="10200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Calibri"/>
                <a:ea typeface="Calibri"/>
                <a:cs typeface="Calibri"/>
                <a:sym typeface="Calibri"/>
              </a:rPr>
              <a:t>Standard</a:t>
            </a:r>
            <a:endParaRPr sz="1000"/>
          </a:p>
        </p:txBody>
      </p:sp>
      <p:sp>
        <p:nvSpPr>
          <p:cNvPr id="479" name="Google Shape;479;p56"/>
          <p:cNvSpPr txBox="1"/>
          <p:nvPr/>
        </p:nvSpPr>
        <p:spPr>
          <a:xfrm>
            <a:off x="3523970" y="3825750"/>
            <a:ext cx="34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2</a:t>
            </a:r>
            <a:endParaRPr b="1" sz="2700">
              <a:solidFill>
                <a:schemeClr val="lt1"/>
              </a:solidFill>
              <a:latin typeface="Inter"/>
              <a:ea typeface="Inter"/>
              <a:cs typeface="Inter"/>
              <a:sym typeface="Inter"/>
            </a:endParaRPr>
          </a:p>
        </p:txBody>
      </p:sp>
      <p:sp>
        <p:nvSpPr>
          <p:cNvPr id="480" name="Google Shape;480;p56"/>
          <p:cNvSpPr/>
          <p:nvPr/>
        </p:nvSpPr>
        <p:spPr>
          <a:xfrm rot="10800000">
            <a:off x="4972914" y="1865532"/>
            <a:ext cx="235200" cy="165300"/>
          </a:xfrm>
          <a:prstGeom prst="triangle">
            <a:avLst>
              <a:gd fmla="val 5000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1" name="Google Shape;481;p56"/>
          <p:cNvSpPr/>
          <p:nvPr/>
        </p:nvSpPr>
        <p:spPr>
          <a:xfrm rot="10800000">
            <a:off x="6404002" y="1850694"/>
            <a:ext cx="235200" cy="165300"/>
          </a:xfrm>
          <a:prstGeom prst="triangle">
            <a:avLst>
              <a:gd fmla="val 5000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2" name="Google Shape;482;p56"/>
          <p:cNvSpPr/>
          <p:nvPr/>
        </p:nvSpPr>
        <p:spPr>
          <a:xfrm>
            <a:off x="7332656" y="1104168"/>
            <a:ext cx="1020000" cy="809400"/>
          </a:xfrm>
          <a:prstGeom prst="roundRect">
            <a:avLst>
              <a:gd fmla="val 806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Calibri"/>
                <a:ea typeface="Calibri"/>
                <a:cs typeface="Calibri"/>
                <a:sym typeface="Calibri"/>
              </a:rPr>
              <a:t>Premium</a:t>
            </a:r>
            <a:r>
              <a:rPr lang="en" sz="1300">
                <a:solidFill>
                  <a:schemeClr val="lt1"/>
                </a:solidFill>
                <a:latin typeface="Calibri"/>
                <a:ea typeface="Calibri"/>
                <a:cs typeface="Calibri"/>
                <a:sym typeface="Calibri"/>
              </a:rPr>
              <a:t> </a:t>
            </a:r>
            <a:r>
              <a:rPr lang="en" sz="1200">
                <a:solidFill>
                  <a:schemeClr val="lt1"/>
                </a:solidFill>
                <a:latin typeface="Calibri"/>
                <a:ea typeface="Calibri"/>
                <a:cs typeface="Calibri"/>
                <a:sym typeface="Calibri"/>
              </a:rPr>
              <a:t>w/ </a:t>
            </a:r>
            <a:r>
              <a:rPr lang="en" sz="1200">
                <a:solidFill>
                  <a:schemeClr val="lt1"/>
                </a:solidFill>
                <a:latin typeface="Calibri"/>
                <a:ea typeface="Calibri"/>
                <a:cs typeface="Calibri"/>
                <a:sym typeface="Calibri"/>
              </a:rPr>
              <a:t>Game Pass Bundle</a:t>
            </a:r>
            <a:endParaRPr sz="900"/>
          </a:p>
        </p:txBody>
      </p:sp>
      <p:sp>
        <p:nvSpPr>
          <p:cNvPr id="483" name="Google Shape;483;p56"/>
          <p:cNvSpPr txBox="1"/>
          <p:nvPr/>
        </p:nvSpPr>
        <p:spPr>
          <a:xfrm>
            <a:off x="7564251" y="2316025"/>
            <a:ext cx="556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$19.99</a:t>
            </a:r>
            <a:endParaRPr b="1" sz="2700">
              <a:solidFill>
                <a:schemeClr val="lt1"/>
              </a:solidFill>
              <a:latin typeface="Inter"/>
              <a:ea typeface="Inter"/>
              <a:cs typeface="Inter"/>
              <a:sym typeface="Inter"/>
            </a:endParaRPr>
          </a:p>
        </p:txBody>
      </p:sp>
      <p:sp>
        <p:nvSpPr>
          <p:cNvPr id="484" name="Google Shape;484;p56"/>
          <p:cNvSpPr txBox="1"/>
          <p:nvPr/>
        </p:nvSpPr>
        <p:spPr>
          <a:xfrm>
            <a:off x="7636402" y="2823938"/>
            <a:ext cx="4125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Best</a:t>
            </a:r>
            <a:endParaRPr b="1" sz="2700">
              <a:solidFill>
                <a:schemeClr val="lt1"/>
              </a:solidFill>
              <a:latin typeface="Inter"/>
              <a:ea typeface="Inter"/>
              <a:cs typeface="Inter"/>
              <a:sym typeface="Inter"/>
            </a:endParaRPr>
          </a:p>
        </p:txBody>
      </p:sp>
      <p:sp>
        <p:nvSpPr>
          <p:cNvPr id="485" name="Google Shape;485;p56"/>
          <p:cNvSpPr txBox="1"/>
          <p:nvPr/>
        </p:nvSpPr>
        <p:spPr>
          <a:xfrm>
            <a:off x="7547300" y="3331900"/>
            <a:ext cx="590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4K HDR</a:t>
            </a:r>
            <a:endParaRPr b="1" sz="2700">
              <a:solidFill>
                <a:schemeClr val="lt1"/>
              </a:solidFill>
              <a:latin typeface="Inter"/>
              <a:ea typeface="Inter"/>
              <a:cs typeface="Inter"/>
              <a:sym typeface="Inter"/>
            </a:endParaRPr>
          </a:p>
        </p:txBody>
      </p:sp>
      <p:sp>
        <p:nvSpPr>
          <p:cNvPr id="486" name="Google Shape;486;p56"/>
          <p:cNvSpPr txBox="1"/>
          <p:nvPr/>
        </p:nvSpPr>
        <p:spPr>
          <a:xfrm>
            <a:off x="7501400" y="3839838"/>
            <a:ext cx="682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Unlimited</a:t>
            </a:r>
            <a:endParaRPr b="1" sz="2700">
              <a:solidFill>
                <a:schemeClr val="lt1"/>
              </a:solidFill>
              <a:latin typeface="Inter"/>
              <a:ea typeface="Inter"/>
              <a:cs typeface="Inter"/>
              <a:sym typeface="Inter"/>
            </a:endParaRPr>
          </a:p>
        </p:txBody>
      </p:sp>
      <p:sp>
        <p:nvSpPr>
          <p:cNvPr id="487" name="Google Shape;487;p56"/>
          <p:cNvSpPr/>
          <p:nvPr/>
        </p:nvSpPr>
        <p:spPr>
          <a:xfrm rot="10800000">
            <a:off x="7725052" y="1850707"/>
            <a:ext cx="235200" cy="165300"/>
          </a:xfrm>
          <a:prstGeom prst="triangle">
            <a:avLst>
              <a:gd fmla="val 50000" name="adj"/>
            </a:avLst>
          </a:prstGeom>
          <a:solidFill>
            <a:srgbClr val="E50914"/>
          </a:solidFill>
          <a:ln>
            <a:noFill/>
          </a:ln>
          <a:effectLst>
            <a:outerShdw blurRad="114300" rotWithShape="0" algn="t" dir="5400000" dist="101600">
              <a:srgbClr val="000000">
                <a:alpha val="4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8" name="Google Shape;488;p56"/>
          <p:cNvSpPr txBox="1"/>
          <p:nvPr/>
        </p:nvSpPr>
        <p:spPr>
          <a:xfrm>
            <a:off x="4847283" y="2823942"/>
            <a:ext cx="486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Better</a:t>
            </a:r>
            <a:endParaRPr b="1" sz="2700">
              <a:solidFill>
                <a:schemeClr val="lt1"/>
              </a:solidFill>
              <a:latin typeface="Inter"/>
              <a:ea typeface="Inter"/>
              <a:cs typeface="Inter"/>
              <a:sym typeface="Inter"/>
            </a:endParaRPr>
          </a:p>
        </p:txBody>
      </p:sp>
      <p:sp>
        <p:nvSpPr>
          <p:cNvPr id="489" name="Google Shape;489;p56"/>
          <p:cNvSpPr txBox="1"/>
          <p:nvPr/>
        </p:nvSpPr>
        <p:spPr>
          <a:xfrm>
            <a:off x="6278308" y="2823930"/>
            <a:ext cx="486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Better</a:t>
            </a:r>
            <a:endParaRPr b="1" sz="2700">
              <a:solidFill>
                <a:schemeClr val="lt1"/>
              </a:solidFill>
              <a:latin typeface="Inter"/>
              <a:ea typeface="Inter"/>
              <a:cs typeface="Inter"/>
              <a:sym typeface="Inter"/>
            </a:endParaRPr>
          </a:p>
        </p:txBody>
      </p:sp>
      <p:sp>
        <p:nvSpPr>
          <p:cNvPr id="490" name="Google Shape;490;p56"/>
          <p:cNvSpPr txBox="1"/>
          <p:nvPr/>
        </p:nvSpPr>
        <p:spPr>
          <a:xfrm>
            <a:off x="6395675" y="3839825"/>
            <a:ext cx="3045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6</a:t>
            </a:r>
            <a:endParaRPr b="1" sz="2700">
              <a:solidFill>
                <a:schemeClr val="lt1"/>
              </a:solidFill>
              <a:latin typeface="Inter"/>
              <a:ea typeface="Inter"/>
              <a:cs typeface="Inter"/>
              <a:sym typeface="Inter"/>
            </a:endParaRPr>
          </a:p>
        </p:txBody>
      </p:sp>
      <p:sp>
        <p:nvSpPr>
          <p:cNvPr id="491" name="Google Shape;491;p56"/>
          <p:cNvSpPr txBox="1"/>
          <p:nvPr/>
        </p:nvSpPr>
        <p:spPr>
          <a:xfrm>
            <a:off x="6226250" y="3331875"/>
            <a:ext cx="590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2K HDR</a:t>
            </a:r>
            <a:endParaRPr b="1" sz="2700">
              <a:solidFill>
                <a:schemeClr val="l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